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7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F8313D25-382E-4535-A3AB-E659A636BDDB}">
  <a:tblStyle styleId="{F8313D25-382E-4535-A3AB-E659A636BDD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564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Google Shape;44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" name="Google Shape;49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35f391192_0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35f391192_0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rgbClr val="000000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50825" y="972913"/>
            <a:ext cx="5051951" cy="319767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2765775" y="1645750"/>
            <a:ext cx="4227000" cy="1431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ctrTitle"/>
          </p:nvPr>
        </p:nvSpPr>
        <p:spPr>
          <a:xfrm>
            <a:off x="1519100" y="1142662"/>
            <a:ext cx="69390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ubTitle" idx="1"/>
          </p:nvPr>
        </p:nvSpPr>
        <p:spPr>
          <a:xfrm>
            <a:off x="1519100" y="2279990"/>
            <a:ext cx="6939000" cy="784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1387000" y="1933200"/>
            <a:ext cx="6241500" cy="819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501650" rtl="0">
              <a:spcBef>
                <a:spcPts val="0"/>
              </a:spcBef>
              <a:spcAft>
                <a:spcPts val="0"/>
              </a:spcAft>
              <a:buSzPts val="4300"/>
              <a:buChar char="•"/>
              <a:defRPr sz="4300"/>
            </a:lvl1pPr>
            <a:lvl2pPr marL="914400" lvl="1" indent="-501650" rtl="0">
              <a:spcBef>
                <a:spcPts val="0"/>
              </a:spcBef>
              <a:spcAft>
                <a:spcPts val="0"/>
              </a:spcAft>
              <a:buSzPts val="4300"/>
              <a:buChar char="•"/>
              <a:defRPr sz="4300"/>
            </a:lvl2pPr>
            <a:lvl3pPr marL="1371600" lvl="2" indent="-501650" rtl="0">
              <a:spcBef>
                <a:spcPts val="0"/>
              </a:spcBef>
              <a:spcAft>
                <a:spcPts val="0"/>
              </a:spcAft>
              <a:buSzPts val="4300"/>
              <a:buChar char="•"/>
              <a:defRPr sz="4300"/>
            </a:lvl3pPr>
            <a:lvl4pPr marL="1828800" lvl="3" indent="-501650" rtl="0">
              <a:spcBef>
                <a:spcPts val="0"/>
              </a:spcBef>
              <a:spcAft>
                <a:spcPts val="0"/>
              </a:spcAft>
              <a:buSzPts val="4300"/>
              <a:buChar char="•"/>
              <a:defRPr sz="4300"/>
            </a:lvl4pPr>
            <a:lvl5pPr marL="2286000" lvl="4" indent="-501650" rtl="0">
              <a:spcBef>
                <a:spcPts val="0"/>
              </a:spcBef>
              <a:spcAft>
                <a:spcPts val="0"/>
              </a:spcAft>
              <a:buSzPts val="4300"/>
              <a:buChar char="•"/>
              <a:defRPr sz="4300"/>
            </a:lvl5pPr>
            <a:lvl6pPr marL="2743200" lvl="5" indent="-501650" rtl="0">
              <a:spcBef>
                <a:spcPts val="0"/>
              </a:spcBef>
              <a:spcAft>
                <a:spcPts val="0"/>
              </a:spcAft>
              <a:buSzPts val="4300"/>
              <a:buChar char="•"/>
              <a:defRPr sz="4300"/>
            </a:lvl6pPr>
            <a:lvl7pPr marL="3200400" lvl="6" indent="-501650" rtl="0">
              <a:spcBef>
                <a:spcPts val="0"/>
              </a:spcBef>
              <a:spcAft>
                <a:spcPts val="0"/>
              </a:spcAft>
              <a:buSzPts val="4300"/>
              <a:buChar char="•"/>
              <a:defRPr sz="4300"/>
            </a:lvl7pPr>
            <a:lvl8pPr marL="3657600" lvl="7" indent="-501650" rtl="0">
              <a:spcBef>
                <a:spcPts val="0"/>
              </a:spcBef>
              <a:spcAft>
                <a:spcPts val="0"/>
              </a:spcAft>
              <a:buSzPts val="4300"/>
              <a:buChar char="•"/>
              <a:defRPr sz="4300"/>
            </a:lvl8pPr>
            <a:lvl9pPr marL="4114800" lvl="8" indent="-501650">
              <a:spcBef>
                <a:spcPts val="0"/>
              </a:spcBef>
              <a:spcAft>
                <a:spcPts val="0"/>
              </a:spcAft>
              <a:buSzPts val="4300"/>
              <a:buChar char="•"/>
              <a:defRPr sz="4300"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5"/>
          <p:cNvSpPr txBox="1">
            <a:spLocks noGrp="1"/>
          </p:cNvSpPr>
          <p:nvPr>
            <p:ph type="title"/>
          </p:nvPr>
        </p:nvSpPr>
        <p:spPr>
          <a:xfrm>
            <a:off x="1411775" y="129768"/>
            <a:ext cx="72738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5"/>
          <p:cNvSpPr txBox="1">
            <a:spLocks noGrp="1"/>
          </p:cNvSpPr>
          <p:nvPr>
            <p:ph type="body" idx="1"/>
          </p:nvPr>
        </p:nvSpPr>
        <p:spPr>
          <a:xfrm>
            <a:off x="1411775" y="1287956"/>
            <a:ext cx="7273800" cy="3271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6"/>
          <p:cNvSpPr txBox="1">
            <a:spLocks noGrp="1"/>
          </p:cNvSpPr>
          <p:nvPr>
            <p:ph type="title"/>
          </p:nvPr>
        </p:nvSpPr>
        <p:spPr>
          <a:xfrm>
            <a:off x="1411775" y="129768"/>
            <a:ext cx="72738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body" idx="1"/>
          </p:nvPr>
        </p:nvSpPr>
        <p:spPr>
          <a:xfrm>
            <a:off x="1412975" y="1287950"/>
            <a:ext cx="3530700" cy="3236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2"/>
          </p:nvPr>
        </p:nvSpPr>
        <p:spPr>
          <a:xfrm>
            <a:off x="5156126" y="1287950"/>
            <a:ext cx="3530700" cy="3236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1pPr>
            <a:lvl2pPr marL="914400" lvl="1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2pPr>
            <a:lvl3pPr marL="1371600" lvl="2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3pPr>
            <a:lvl4pPr marL="1828800" lvl="3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4pPr>
            <a:lvl5pPr marL="2286000" lvl="4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5pPr>
            <a:lvl6pPr marL="2743200" lvl="5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6pPr>
            <a:lvl7pPr marL="3200400" lvl="6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7pPr>
            <a:lvl8pPr marL="3657600" lvl="7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8pPr>
            <a:lvl9pPr marL="4114800" lvl="8" indent="-36830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411775" y="129768"/>
            <a:ext cx="72738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411775" y="1287950"/>
            <a:ext cx="2238000" cy="3637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1pPr>
            <a:lvl2pPr marL="914400" lvl="1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3pPr>
            <a:lvl4pPr marL="1828800" lvl="3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4pPr>
            <a:lvl5pPr marL="2286000" lvl="4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5pPr>
            <a:lvl6pPr marL="2743200" lvl="5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6pPr>
            <a:lvl7pPr marL="3200400" lvl="6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7pPr>
            <a:lvl8pPr marL="3657600" lvl="7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8pPr>
            <a:lvl9pPr marL="4114800" lvl="8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2"/>
          </p:nvPr>
        </p:nvSpPr>
        <p:spPr>
          <a:xfrm>
            <a:off x="3929671" y="1287950"/>
            <a:ext cx="2238000" cy="3637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1pPr>
            <a:lvl2pPr marL="914400" lvl="1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3pPr>
            <a:lvl4pPr marL="1828800" lvl="3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4pPr>
            <a:lvl5pPr marL="2286000" lvl="4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5pPr>
            <a:lvl6pPr marL="2743200" lvl="5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6pPr>
            <a:lvl7pPr marL="3200400" lvl="6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7pPr>
            <a:lvl8pPr marL="3657600" lvl="7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8pPr>
            <a:lvl9pPr marL="4114800" lvl="8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3"/>
          </p:nvPr>
        </p:nvSpPr>
        <p:spPr>
          <a:xfrm>
            <a:off x="6447566" y="1287950"/>
            <a:ext cx="2238000" cy="3637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1pPr>
            <a:lvl2pPr marL="914400" lvl="1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2pPr>
            <a:lvl3pPr marL="1371600" lvl="2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3pPr>
            <a:lvl4pPr marL="1828800" lvl="3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4pPr>
            <a:lvl5pPr marL="2286000" lvl="4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5pPr>
            <a:lvl6pPr marL="2743200" lvl="5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6pPr>
            <a:lvl7pPr marL="3200400" lvl="6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7pPr>
            <a:lvl8pPr marL="3657600" lvl="7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8pPr>
            <a:lvl9pPr marL="4114800" lvl="8" indent="-368300" rtl="0">
              <a:spcBef>
                <a:spcPts val="0"/>
              </a:spcBef>
              <a:spcAft>
                <a:spcPts val="0"/>
              </a:spcAft>
              <a:buSzPts val="22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blipFill>
          <a:blip r:embed="rId9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411775" y="129768"/>
            <a:ext cx="72738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3200"/>
              <a:buFont typeface="Amatic SC"/>
              <a:buNone/>
              <a:defRPr sz="3200" b="1">
                <a:solidFill>
                  <a:srgbClr val="1C4587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411775" y="1287956"/>
            <a:ext cx="7273800" cy="327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1pPr>
            <a:lvl2pPr marL="914400" lvl="1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2pPr>
            <a:lvl3pPr marL="1371600" lvl="2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3pPr>
            <a:lvl4pPr marL="1828800" lvl="3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4pPr>
            <a:lvl5pPr marL="2286000" lvl="4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5pPr>
            <a:lvl6pPr marL="2743200" lvl="5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6pPr>
            <a:lvl7pPr marL="3200400" lvl="6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7pPr>
            <a:lvl8pPr marL="3657600" lvl="7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8pPr>
            <a:lvl9pPr marL="4114800" lvl="8" indent="-3683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2200"/>
              <a:buFont typeface="Caveat"/>
              <a:buChar char="•"/>
              <a:defRPr sz="2200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1pPr>
            <a:lvl2pPr lvl="1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2pPr>
            <a:lvl3pPr lvl="2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3pPr>
            <a:lvl4pPr lvl="3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4pPr>
            <a:lvl5pPr lvl="4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5pPr>
            <a:lvl6pPr lvl="5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6pPr>
            <a:lvl7pPr lvl="6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7pPr>
            <a:lvl8pPr lvl="7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8pPr>
            <a:lvl9pPr lvl="8" algn="r">
              <a:buNone/>
              <a:defRPr>
                <a:solidFill>
                  <a:srgbClr val="6CC2DC"/>
                </a:solidFill>
                <a:latin typeface="Caveat"/>
                <a:ea typeface="Caveat"/>
                <a:cs typeface="Caveat"/>
                <a:sym typeface="Cavea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6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ctrTitle"/>
          </p:nvPr>
        </p:nvSpPr>
        <p:spPr>
          <a:xfrm>
            <a:off x="2765775" y="1645750"/>
            <a:ext cx="4227000" cy="1431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000" dirty="0" err="1" smtClean="0"/>
              <a:t>Wastong</a:t>
            </a:r>
            <a:r>
              <a:rPr lang="en-US" sz="4000" dirty="0" smtClean="0"/>
              <a:t> </a:t>
            </a:r>
            <a:r>
              <a:rPr lang="en-US" sz="4000" dirty="0" err="1" smtClean="0"/>
              <a:t>Paggamit</a:t>
            </a:r>
            <a:r>
              <a:rPr lang="en-US" sz="4000" dirty="0" smtClean="0"/>
              <a:t> </a:t>
            </a:r>
            <a:r>
              <a:rPr lang="en-US" sz="4000" dirty="0" err="1" smtClean="0"/>
              <a:t>ng</a:t>
            </a:r>
            <a:r>
              <a:rPr lang="en-US" sz="4000" dirty="0" smtClean="0"/>
              <a:t> </a:t>
            </a:r>
            <a:r>
              <a:rPr lang="en-US" sz="4000" dirty="0" err="1" smtClean="0"/>
              <a:t>Gitling</a:t>
            </a:r>
            <a:r>
              <a:rPr lang="en-US" sz="4000" dirty="0" smtClean="0"/>
              <a:t> (-)</a:t>
            </a:r>
            <a:endParaRPr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0"/>
          <p:cNvSpPr txBox="1">
            <a:spLocks noGrp="1"/>
          </p:cNvSpPr>
          <p:nvPr>
            <p:ph type="title"/>
          </p:nvPr>
        </p:nvSpPr>
        <p:spPr>
          <a:xfrm>
            <a:off x="1371600" y="3638550"/>
            <a:ext cx="32007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8. </a:t>
            </a:r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</a:rPr>
              <a:t>Kapag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</a:rPr>
              <a:t>hinati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</a:rPr>
              <a:t>ang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</a:rPr>
              <a:t>isang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</a:rPr>
              <a:t>salita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</a:rPr>
              <a:t>sa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</a:rPr>
              <a:t>dulo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</a:rPr>
              <a:t>ng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</a:rPr>
              <a:t>isang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6">
                    <a:lumMod val="75000"/>
                  </a:schemeClr>
                </a:solidFill>
              </a:rPr>
              <a:t>linya</a:t>
            </a:r>
            <a:r>
              <a:rPr lang="en-US" sz="40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n-US" sz="4400" dirty="0" smtClean="0"/>
              <a:t/>
            </a:r>
            <a:br>
              <a:rPr lang="en-US" sz="4400" dirty="0" smtClean="0"/>
            </a:br>
            <a:endParaRPr sz="4400" dirty="0"/>
          </a:p>
        </p:txBody>
      </p:sp>
      <p:sp>
        <p:nvSpPr>
          <p:cNvPr id="118" name="Google Shape;118;p20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10</a:t>
            </a:fld>
            <a:endParaRPr/>
          </a:p>
        </p:txBody>
      </p:sp>
      <p:sp>
        <p:nvSpPr>
          <p:cNvPr id="119" name="Google Shape;119;p20"/>
          <p:cNvSpPr/>
          <p:nvPr/>
        </p:nvSpPr>
        <p:spPr>
          <a:xfrm>
            <a:off x="5164227" y="855200"/>
            <a:ext cx="3137548" cy="3193132"/>
          </a:xfrm>
          <a:custGeom>
            <a:avLst/>
            <a:gdLst/>
            <a:ahLst/>
            <a:cxnLst/>
            <a:rect l="l" t="t" r="r" b="b"/>
            <a:pathLst>
              <a:path w="112467" h="112365" extrusionOk="0">
                <a:moveTo>
                  <a:pt x="54460" y="1136"/>
                </a:moveTo>
                <a:cubicBezTo>
                  <a:pt x="35793" y="-1735"/>
                  <a:pt x="15333" y="13334"/>
                  <a:pt x="5323" y="29350"/>
                </a:cubicBezTo>
                <a:cubicBezTo>
                  <a:pt x="213" y="37526"/>
                  <a:pt x="-796" y="48336"/>
                  <a:pt x="568" y="57881"/>
                </a:cubicBezTo>
                <a:cubicBezTo>
                  <a:pt x="1526" y="64589"/>
                  <a:pt x="-833" y="71942"/>
                  <a:pt x="1836" y="78170"/>
                </a:cubicBezTo>
                <a:cubicBezTo>
                  <a:pt x="11554" y="100844"/>
                  <a:pt x="43353" y="115262"/>
                  <a:pt x="67774" y="111773"/>
                </a:cubicBezTo>
                <a:cubicBezTo>
                  <a:pt x="74600" y="110798"/>
                  <a:pt x="83333" y="111682"/>
                  <a:pt x="87746" y="106384"/>
                </a:cubicBezTo>
                <a:cubicBezTo>
                  <a:pt x="96395" y="96000"/>
                  <a:pt x="104844" y="85184"/>
                  <a:pt x="110888" y="73097"/>
                </a:cubicBezTo>
                <a:cubicBezTo>
                  <a:pt x="113400" y="68074"/>
                  <a:pt x="112156" y="61912"/>
                  <a:pt x="112156" y="56296"/>
                </a:cubicBezTo>
                <a:cubicBezTo>
                  <a:pt x="112156" y="50475"/>
                  <a:pt x="113249" y="44310"/>
                  <a:pt x="111205" y="38860"/>
                </a:cubicBezTo>
                <a:cubicBezTo>
                  <a:pt x="102249" y="14978"/>
                  <a:pt x="69377" y="-5050"/>
                  <a:pt x="44632" y="1136"/>
                </a:cubicBezTo>
                <a:cubicBezTo>
                  <a:pt x="36721" y="3114"/>
                  <a:pt x="29975" y="8595"/>
                  <a:pt x="23710" y="13816"/>
                </a:cubicBezTo>
                <a:cubicBezTo>
                  <a:pt x="19051" y="17698"/>
                  <a:pt x="13087" y="20598"/>
                  <a:pt x="10078" y="25863"/>
                </a:cubicBezTo>
                <a:cubicBezTo>
                  <a:pt x="1254" y="41306"/>
                  <a:pt x="-2203" y="61931"/>
                  <a:pt x="3421" y="78804"/>
                </a:cubicBezTo>
                <a:cubicBezTo>
                  <a:pt x="8956" y="95410"/>
                  <a:pt x="29235" y="104992"/>
                  <a:pt x="46217" y="109237"/>
                </a:cubicBezTo>
                <a:cubicBezTo>
                  <a:pt x="51526" y="110564"/>
                  <a:pt x="56987" y="112990"/>
                  <a:pt x="62385" y="112090"/>
                </a:cubicBezTo>
                <a:cubicBezTo>
                  <a:pt x="72818" y="110351"/>
                  <a:pt x="83608" y="106967"/>
                  <a:pt x="91867" y="100360"/>
                </a:cubicBezTo>
                <a:cubicBezTo>
                  <a:pt x="107236" y="88065"/>
                  <a:pt x="113500" y="63662"/>
                  <a:pt x="110254" y="44249"/>
                </a:cubicBezTo>
                <a:cubicBezTo>
                  <a:pt x="107962" y="30539"/>
                  <a:pt x="99235" y="17428"/>
                  <a:pt x="88380" y="8744"/>
                </a:cubicBezTo>
                <a:cubicBezTo>
                  <a:pt x="84491" y="5633"/>
                  <a:pt x="78903" y="5674"/>
                  <a:pt x="74114" y="4306"/>
                </a:cubicBezTo>
                <a:cubicBezTo>
                  <a:pt x="61717" y="764"/>
                  <a:pt x="46971" y="-826"/>
                  <a:pt x="35439" y="4940"/>
                </a:cubicBezTo>
                <a:cubicBezTo>
                  <a:pt x="23658" y="10831"/>
                  <a:pt x="15271" y="21938"/>
                  <a:pt x="5957" y="31252"/>
                </a:cubicBezTo>
              </a:path>
            </a:pathLst>
          </a:custGeom>
          <a:noFill/>
          <a:ln w="9525" cap="flat" cmpd="sng">
            <a:solidFill>
              <a:schemeClr val="accent6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</p:spPr>
      </p:sp>
      <p:sp>
        <p:nvSpPr>
          <p:cNvPr id="8" name="Google Shape;107;p19"/>
          <p:cNvSpPr txBox="1">
            <a:spLocks noGrp="1"/>
          </p:cNvSpPr>
          <p:nvPr>
            <p:ph type="body" idx="1"/>
          </p:nvPr>
        </p:nvSpPr>
        <p:spPr>
          <a:xfrm>
            <a:off x="5410200" y="1657350"/>
            <a:ext cx="2743200" cy="1055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smtClean="0"/>
              <a:t>HAL.</a:t>
            </a:r>
          </a:p>
          <a:p>
            <a:pPr lvl="0"/>
            <a:r>
              <a:rPr lang="en-US" sz="1800" dirty="0" err="1" smtClean="0"/>
              <a:t>Habang</a:t>
            </a:r>
            <a:r>
              <a:rPr lang="en-US" sz="1800" dirty="0" smtClean="0"/>
              <a:t> </a:t>
            </a:r>
            <a:r>
              <a:rPr lang="en-US" sz="1800" dirty="0" err="1" smtClean="0"/>
              <a:t>siya</a:t>
            </a:r>
            <a:r>
              <a:rPr lang="en-US" sz="1800" dirty="0" smtClean="0"/>
              <a:t> </a:t>
            </a:r>
            <a:r>
              <a:rPr lang="en-US" sz="1800" dirty="0" smtClean="0"/>
              <a:t>ay </a:t>
            </a:r>
            <a:r>
              <a:rPr lang="en-US" sz="1800" dirty="0" err="1" smtClean="0"/>
              <a:t>natutulog</a:t>
            </a:r>
            <a:r>
              <a:rPr lang="en-US" sz="1800" dirty="0" smtClean="0"/>
              <a:t> </a:t>
            </a:r>
            <a:r>
              <a:rPr lang="en-US" sz="1800" dirty="0" err="1" smtClean="0"/>
              <a:t>napanagini-niya</a:t>
            </a:r>
            <a:r>
              <a:rPr lang="en-US" sz="1800" dirty="0" smtClean="0"/>
              <a:t> </a:t>
            </a:r>
            <a:r>
              <a:rPr lang="en-US" sz="1800" dirty="0" err="1" smtClean="0"/>
              <a:t>ang</a:t>
            </a:r>
            <a:r>
              <a:rPr lang="en-US" sz="1800" dirty="0" smtClean="0"/>
              <a:t> </a:t>
            </a:r>
            <a:r>
              <a:rPr lang="en-US" sz="1800" dirty="0" err="1" smtClean="0"/>
              <a:t>kanyang</a:t>
            </a:r>
            <a:r>
              <a:rPr lang="en-US" sz="1800" dirty="0" smtClean="0"/>
              <a:t> </a:t>
            </a:r>
            <a:r>
              <a:rPr lang="en-US" sz="1800" dirty="0" err="1" smtClean="0"/>
              <a:t>trabaho</a:t>
            </a:r>
            <a:r>
              <a:rPr lang="en-US" sz="1800" dirty="0" smtClean="0"/>
              <a:t>.</a:t>
            </a:r>
            <a:endParaRPr lang="en-US" sz="3200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 dirty="0"/>
          </a:p>
        </p:txBody>
      </p:sp>
      <p:sp>
        <p:nvSpPr>
          <p:cNvPr id="9" name="Google Shape;119;p20"/>
          <p:cNvSpPr/>
          <p:nvPr/>
        </p:nvSpPr>
        <p:spPr>
          <a:xfrm>
            <a:off x="5105400" y="819150"/>
            <a:ext cx="3137548" cy="3193132"/>
          </a:xfrm>
          <a:custGeom>
            <a:avLst/>
            <a:gdLst/>
            <a:ahLst/>
            <a:cxnLst/>
            <a:rect l="l" t="t" r="r" b="b"/>
            <a:pathLst>
              <a:path w="112467" h="112365" extrusionOk="0">
                <a:moveTo>
                  <a:pt x="54460" y="1136"/>
                </a:moveTo>
                <a:cubicBezTo>
                  <a:pt x="35793" y="-1735"/>
                  <a:pt x="15333" y="13334"/>
                  <a:pt x="5323" y="29350"/>
                </a:cubicBezTo>
                <a:cubicBezTo>
                  <a:pt x="213" y="37526"/>
                  <a:pt x="-796" y="48336"/>
                  <a:pt x="568" y="57881"/>
                </a:cubicBezTo>
                <a:cubicBezTo>
                  <a:pt x="1526" y="64589"/>
                  <a:pt x="-833" y="71942"/>
                  <a:pt x="1836" y="78170"/>
                </a:cubicBezTo>
                <a:cubicBezTo>
                  <a:pt x="11554" y="100844"/>
                  <a:pt x="43353" y="115262"/>
                  <a:pt x="67774" y="111773"/>
                </a:cubicBezTo>
                <a:cubicBezTo>
                  <a:pt x="74600" y="110798"/>
                  <a:pt x="83333" y="111682"/>
                  <a:pt x="87746" y="106384"/>
                </a:cubicBezTo>
                <a:cubicBezTo>
                  <a:pt x="96395" y="96000"/>
                  <a:pt x="104844" y="85184"/>
                  <a:pt x="110888" y="73097"/>
                </a:cubicBezTo>
                <a:cubicBezTo>
                  <a:pt x="113400" y="68074"/>
                  <a:pt x="112156" y="61912"/>
                  <a:pt x="112156" y="56296"/>
                </a:cubicBezTo>
                <a:cubicBezTo>
                  <a:pt x="112156" y="50475"/>
                  <a:pt x="113249" y="44310"/>
                  <a:pt x="111205" y="38860"/>
                </a:cubicBezTo>
                <a:cubicBezTo>
                  <a:pt x="102249" y="14978"/>
                  <a:pt x="69377" y="-5050"/>
                  <a:pt x="44632" y="1136"/>
                </a:cubicBezTo>
                <a:cubicBezTo>
                  <a:pt x="36721" y="3114"/>
                  <a:pt x="29975" y="8595"/>
                  <a:pt x="23710" y="13816"/>
                </a:cubicBezTo>
                <a:cubicBezTo>
                  <a:pt x="19051" y="17698"/>
                  <a:pt x="13087" y="20598"/>
                  <a:pt x="10078" y="25863"/>
                </a:cubicBezTo>
                <a:cubicBezTo>
                  <a:pt x="1254" y="41306"/>
                  <a:pt x="-2203" y="61931"/>
                  <a:pt x="3421" y="78804"/>
                </a:cubicBezTo>
                <a:cubicBezTo>
                  <a:pt x="8956" y="95410"/>
                  <a:pt x="29235" y="104992"/>
                  <a:pt x="46217" y="109237"/>
                </a:cubicBezTo>
                <a:cubicBezTo>
                  <a:pt x="51526" y="110564"/>
                  <a:pt x="56987" y="112990"/>
                  <a:pt x="62385" y="112090"/>
                </a:cubicBezTo>
                <a:cubicBezTo>
                  <a:pt x="72818" y="110351"/>
                  <a:pt x="83608" y="106967"/>
                  <a:pt x="91867" y="100360"/>
                </a:cubicBezTo>
                <a:cubicBezTo>
                  <a:pt x="107236" y="88065"/>
                  <a:pt x="113500" y="63662"/>
                  <a:pt x="110254" y="44249"/>
                </a:cubicBezTo>
                <a:cubicBezTo>
                  <a:pt x="107962" y="30539"/>
                  <a:pt x="99235" y="17428"/>
                  <a:pt x="88380" y="8744"/>
                </a:cubicBezTo>
                <a:cubicBezTo>
                  <a:pt x="84491" y="5633"/>
                  <a:pt x="78903" y="5674"/>
                  <a:pt x="74114" y="4306"/>
                </a:cubicBezTo>
                <a:cubicBezTo>
                  <a:pt x="61717" y="764"/>
                  <a:pt x="46971" y="-826"/>
                  <a:pt x="35439" y="4940"/>
                </a:cubicBezTo>
                <a:cubicBezTo>
                  <a:pt x="23658" y="10831"/>
                  <a:pt x="15271" y="21938"/>
                  <a:pt x="5957" y="31252"/>
                </a:cubicBezTo>
              </a:path>
            </a:pathLst>
          </a:custGeom>
          <a:noFill/>
          <a:ln w="9525" cap="flat" cmpd="sng">
            <a:solidFill>
              <a:schemeClr val="accent6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</p:spPr>
      </p:sp>
      <p:sp>
        <p:nvSpPr>
          <p:cNvPr id="10" name="Google Shape;119;p20"/>
          <p:cNvSpPr/>
          <p:nvPr/>
        </p:nvSpPr>
        <p:spPr>
          <a:xfrm rot="3306963">
            <a:off x="5286315" y="889171"/>
            <a:ext cx="3137548" cy="3193132"/>
          </a:xfrm>
          <a:custGeom>
            <a:avLst/>
            <a:gdLst/>
            <a:ahLst/>
            <a:cxnLst/>
            <a:rect l="l" t="t" r="r" b="b"/>
            <a:pathLst>
              <a:path w="112467" h="112365" extrusionOk="0">
                <a:moveTo>
                  <a:pt x="54460" y="1136"/>
                </a:moveTo>
                <a:cubicBezTo>
                  <a:pt x="35793" y="-1735"/>
                  <a:pt x="15333" y="13334"/>
                  <a:pt x="5323" y="29350"/>
                </a:cubicBezTo>
                <a:cubicBezTo>
                  <a:pt x="213" y="37526"/>
                  <a:pt x="-796" y="48336"/>
                  <a:pt x="568" y="57881"/>
                </a:cubicBezTo>
                <a:cubicBezTo>
                  <a:pt x="1526" y="64589"/>
                  <a:pt x="-833" y="71942"/>
                  <a:pt x="1836" y="78170"/>
                </a:cubicBezTo>
                <a:cubicBezTo>
                  <a:pt x="11554" y="100844"/>
                  <a:pt x="43353" y="115262"/>
                  <a:pt x="67774" y="111773"/>
                </a:cubicBezTo>
                <a:cubicBezTo>
                  <a:pt x="74600" y="110798"/>
                  <a:pt x="83333" y="111682"/>
                  <a:pt x="87746" y="106384"/>
                </a:cubicBezTo>
                <a:cubicBezTo>
                  <a:pt x="96395" y="96000"/>
                  <a:pt x="104844" y="85184"/>
                  <a:pt x="110888" y="73097"/>
                </a:cubicBezTo>
                <a:cubicBezTo>
                  <a:pt x="113400" y="68074"/>
                  <a:pt x="112156" y="61912"/>
                  <a:pt x="112156" y="56296"/>
                </a:cubicBezTo>
                <a:cubicBezTo>
                  <a:pt x="112156" y="50475"/>
                  <a:pt x="113249" y="44310"/>
                  <a:pt x="111205" y="38860"/>
                </a:cubicBezTo>
                <a:cubicBezTo>
                  <a:pt x="102249" y="14978"/>
                  <a:pt x="69377" y="-5050"/>
                  <a:pt x="44632" y="1136"/>
                </a:cubicBezTo>
                <a:cubicBezTo>
                  <a:pt x="36721" y="3114"/>
                  <a:pt x="29975" y="8595"/>
                  <a:pt x="23710" y="13816"/>
                </a:cubicBezTo>
                <a:cubicBezTo>
                  <a:pt x="19051" y="17698"/>
                  <a:pt x="13087" y="20598"/>
                  <a:pt x="10078" y="25863"/>
                </a:cubicBezTo>
                <a:cubicBezTo>
                  <a:pt x="1254" y="41306"/>
                  <a:pt x="-2203" y="61931"/>
                  <a:pt x="3421" y="78804"/>
                </a:cubicBezTo>
                <a:cubicBezTo>
                  <a:pt x="8956" y="95410"/>
                  <a:pt x="29235" y="104992"/>
                  <a:pt x="46217" y="109237"/>
                </a:cubicBezTo>
                <a:cubicBezTo>
                  <a:pt x="51526" y="110564"/>
                  <a:pt x="56987" y="112990"/>
                  <a:pt x="62385" y="112090"/>
                </a:cubicBezTo>
                <a:cubicBezTo>
                  <a:pt x="72818" y="110351"/>
                  <a:pt x="83608" y="106967"/>
                  <a:pt x="91867" y="100360"/>
                </a:cubicBezTo>
                <a:cubicBezTo>
                  <a:pt x="107236" y="88065"/>
                  <a:pt x="113500" y="63662"/>
                  <a:pt x="110254" y="44249"/>
                </a:cubicBezTo>
                <a:cubicBezTo>
                  <a:pt x="107962" y="30539"/>
                  <a:pt x="99235" y="17428"/>
                  <a:pt x="88380" y="8744"/>
                </a:cubicBezTo>
                <a:cubicBezTo>
                  <a:pt x="84491" y="5633"/>
                  <a:pt x="78903" y="5674"/>
                  <a:pt x="74114" y="4306"/>
                </a:cubicBezTo>
                <a:cubicBezTo>
                  <a:pt x="61717" y="764"/>
                  <a:pt x="46971" y="-826"/>
                  <a:pt x="35439" y="4940"/>
                </a:cubicBezTo>
                <a:cubicBezTo>
                  <a:pt x="23658" y="10831"/>
                  <a:pt x="15271" y="21938"/>
                  <a:pt x="5957" y="31252"/>
                </a:cubicBezTo>
              </a:path>
            </a:pathLst>
          </a:custGeom>
          <a:noFill/>
          <a:ln w="9525" cap="flat" cmpd="sng">
            <a:solidFill>
              <a:schemeClr val="accent6">
                <a:lumMod val="75000"/>
              </a:schemeClr>
            </a:solidFill>
            <a:prstDash val="lgDash"/>
            <a:round/>
            <a:headEnd type="none" w="med" len="med"/>
            <a:tailEnd type="none" w="med" len="med"/>
          </a:ln>
        </p:spPr>
      </p:sp>
      <p:sp>
        <p:nvSpPr>
          <p:cNvPr id="11" name="Google Shape;304;p36"/>
          <p:cNvSpPr/>
          <p:nvPr/>
        </p:nvSpPr>
        <p:spPr>
          <a:xfrm>
            <a:off x="6934200" y="590550"/>
            <a:ext cx="1307900" cy="1304676"/>
          </a:xfrm>
          <a:custGeom>
            <a:avLst/>
            <a:gdLst/>
            <a:ahLst/>
            <a:cxnLst/>
            <a:rect l="l" t="t" r="r" b="b"/>
            <a:pathLst>
              <a:path w="17228" h="17399" extrusionOk="0">
                <a:moveTo>
                  <a:pt x="14162" y="439"/>
                </a:moveTo>
                <a:lnTo>
                  <a:pt x="14478" y="512"/>
                </a:lnTo>
                <a:lnTo>
                  <a:pt x="14794" y="609"/>
                </a:lnTo>
                <a:lnTo>
                  <a:pt x="15111" y="755"/>
                </a:lnTo>
                <a:lnTo>
                  <a:pt x="15403" y="925"/>
                </a:lnTo>
                <a:lnTo>
                  <a:pt x="15670" y="1120"/>
                </a:lnTo>
                <a:lnTo>
                  <a:pt x="15914" y="1315"/>
                </a:lnTo>
                <a:lnTo>
                  <a:pt x="16108" y="1534"/>
                </a:lnTo>
                <a:lnTo>
                  <a:pt x="15987" y="1558"/>
                </a:lnTo>
                <a:lnTo>
                  <a:pt x="15889" y="1607"/>
                </a:lnTo>
                <a:lnTo>
                  <a:pt x="15816" y="1655"/>
                </a:lnTo>
                <a:lnTo>
                  <a:pt x="15792" y="1680"/>
                </a:lnTo>
                <a:lnTo>
                  <a:pt x="15768" y="1728"/>
                </a:lnTo>
                <a:lnTo>
                  <a:pt x="15768" y="1777"/>
                </a:lnTo>
                <a:lnTo>
                  <a:pt x="15792" y="1826"/>
                </a:lnTo>
                <a:lnTo>
                  <a:pt x="15865" y="1850"/>
                </a:lnTo>
                <a:lnTo>
                  <a:pt x="15938" y="1874"/>
                </a:lnTo>
                <a:lnTo>
                  <a:pt x="16230" y="1874"/>
                </a:lnTo>
                <a:lnTo>
                  <a:pt x="16352" y="1850"/>
                </a:lnTo>
                <a:lnTo>
                  <a:pt x="16546" y="2166"/>
                </a:lnTo>
                <a:lnTo>
                  <a:pt x="16254" y="2142"/>
                </a:lnTo>
                <a:lnTo>
                  <a:pt x="16011" y="2142"/>
                </a:lnTo>
                <a:lnTo>
                  <a:pt x="15987" y="2166"/>
                </a:lnTo>
                <a:lnTo>
                  <a:pt x="15987" y="2191"/>
                </a:lnTo>
                <a:lnTo>
                  <a:pt x="16133" y="2312"/>
                </a:lnTo>
                <a:lnTo>
                  <a:pt x="16303" y="2410"/>
                </a:lnTo>
                <a:lnTo>
                  <a:pt x="16473" y="2458"/>
                </a:lnTo>
                <a:lnTo>
                  <a:pt x="16668" y="2507"/>
                </a:lnTo>
                <a:lnTo>
                  <a:pt x="16717" y="2750"/>
                </a:lnTo>
                <a:lnTo>
                  <a:pt x="16741" y="2994"/>
                </a:lnTo>
                <a:lnTo>
                  <a:pt x="16522" y="2872"/>
                </a:lnTo>
                <a:lnTo>
                  <a:pt x="16352" y="2799"/>
                </a:lnTo>
                <a:lnTo>
                  <a:pt x="16181" y="2702"/>
                </a:lnTo>
                <a:lnTo>
                  <a:pt x="16011" y="2653"/>
                </a:lnTo>
                <a:lnTo>
                  <a:pt x="15792" y="2653"/>
                </a:lnTo>
                <a:lnTo>
                  <a:pt x="15768" y="2677"/>
                </a:lnTo>
                <a:lnTo>
                  <a:pt x="15768" y="2702"/>
                </a:lnTo>
                <a:lnTo>
                  <a:pt x="15768" y="2726"/>
                </a:lnTo>
                <a:lnTo>
                  <a:pt x="15889" y="2872"/>
                </a:lnTo>
                <a:lnTo>
                  <a:pt x="16035" y="2994"/>
                </a:lnTo>
                <a:lnTo>
                  <a:pt x="16327" y="3213"/>
                </a:lnTo>
                <a:lnTo>
                  <a:pt x="16522" y="3334"/>
                </a:lnTo>
                <a:lnTo>
                  <a:pt x="16619" y="3407"/>
                </a:lnTo>
                <a:lnTo>
                  <a:pt x="16717" y="3456"/>
                </a:lnTo>
                <a:lnTo>
                  <a:pt x="16692" y="3651"/>
                </a:lnTo>
                <a:lnTo>
                  <a:pt x="16619" y="3845"/>
                </a:lnTo>
                <a:lnTo>
                  <a:pt x="16400" y="3602"/>
                </a:lnTo>
                <a:lnTo>
                  <a:pt x="16133" y="3407"/>
                </a:lnTo>
                <a:lnTo>
                  <a:pt x="15987" y="3310"/>
                </a:lnTo>
                <a:lnTo>
                  <a:pt x="15841" y="3237"/>
                </a:lnTo>
                <a:lnTo>
                  <a:pt x="15695" y="3188"/>
                </a:lnTo>
                <a:lnTo>
                  <a:pt x="15524" y="3164"/>
                </a:lnTo>
                <a:lnTo>
                  <a:pt x="15476" y="3188"/>
                </a:lnTo>
                <a:lnTo>
                  <a:pt x="15476" y="3213"/>
                </a:lnTo>
                <a:lnTo>
                  <a:pt x="15476" y="3237"/>
                </a:lnTo>
                <a:lnTo>
                  <a:pt x="15500" y="3261"/>
                </a:lnTo>
                <a:lnTo>
                  <a:pt x="15597" y="3359"/>
                </a:lnTo>
                <a:lnTo>
                  <a:pt x="15695" y="3432"/>
                </a:lnTo>
                <a:lnTo>
                  <a:pt x="15987" y="3699"/>
                </a:lnTo>
                <a:lnTo>
                  <a:pt x="16230" y="3918"/>
                </a:lnTo>
                <a:lnTo>
                  <a:pt x="16449" y="4162"/>
                </a:lnTo>
                <a:lnTo>
                  <a:pt x="16473" y="4186"/>
                </a:lnTo>
                <a:lnTo>
                  <a:pt x="16254" y="4526"/>
                </a:lnTo>
                <a:lnTo>
                  <a:pt x="16206" y="4453"/>
                </a:lnTo>
                <a:lnTo>
                  <a:pt x="16133" y="4380"/>
                </a:lnTo>
                <a:lnTo>
                  <a:pt x="15962" y="4259"/>
                </a:lnTo>
                <a:lnTo>
                  <a:pt x="15646" y="4040"/>
                </a:lnTo>
                <a:lnTo>
                  <a:pt x="15403" y="3821"/>
                </a:lnTo>
                <a:lnTo>
                  <a:pt x="15159" y="3626"/>
                </a:lnTo>
                <a:lnTo>
                  <a:pt x="15111" y="3626"/>
                </a:lnTo>
                <a:lnTo>
                  <a:pt x="15062" y="3651"/>
                </a:lnTo>
                <a:lnTo>
                  <a:pt x="15013" y="3724"/>
                </a:lnTo>
                <a:lnTo>
                  <a:pt x="15013" y="3821"/>
                </a:lnTo>
                <a:lnTo>
                  <a:pt x="15013" y="3894"/>
                </a:lnTo>
                <a:lnTo>
                  <a:pt x="15038" y="3991"/>
                </a:lnTo>
                <a:lnTo>
                  <a:pt x="15135" y="4137"/>
                </a:lnTo>
                <a:lnTo>
                  <a:pt x="15257" y="4283"/>
                </a:lnTo>
                <a:lnTo>
                  <a:pt x="15427" y="4453"/>
                </a:lnTo>
                <a:lnTo>
                  <a:pt x="15622" y="4599"/>
                </a:lnTo>
                <a:lnTo>
                  <a:pt x="15816" y="4745"/>
                </a:lnTo>
                <a:lnTo>
                  <a:pt x="15914" y="4818"/>
                </a:lnTo>
                <a:lnTo>
                  <a:pt x="16011" y="4843"/>
                </a:lnTo>
                <a:lnTo>
                  <a:pt x="15792" y="5135"/>
                </a:lnTo>
                <a:lnTo>
                  <a:pt x="14867" y="4162"/>
                </a:lnTo>
                <a:lnTo>
                  <a:pt x="13967" y="3213"/>
                </a:lnTo>
                <a:lnTo>
                  <a:pt x="13505" y="2750"/>
                </a:lnTo>
                <a:lnTo>
                  <a:pt x="13018" y="2288"/>
                </a:lnTo>
                <a:lnTo>
                  <a:pt x="12531" y="1850"/>
                </a:lnTo>
                <a:lnTo>
                  <a:pt x="12021" y="1461"/>
                </a:lnTo>
                <a:lnTo>
                  <a:pt x="12021" y="1388"/>
                </a:lnTo>
                <a:lnTo>
                  <a:pt x="12118" y="1315"/>
                </a:lnTo>
                <a:lnTo>
                  <a:pt x="12215" y="1242"/>
                </a:lnTo>
                <a:lnTo>
                  <a:pt x="12385" y="1047"/>
                </a:lnTo>
                <a:lnTo>
                  <a:pt x="12629" y="852"/>
                </a:lnTo>
                <a:lnTo>
                  <a:pt x="12921" y="682"/>
                </a:lnTo>
                <a:lnTo>
                  <a:pt x="13213" y="560"/>
                </a:lnTo>
                <a:lnTo>
                  <a:pt x="13505" y="463"/>
                </a:lnTo>
                <a:lnTo>
                  <a:pt x="13675" y="439"/>
                </a:lnTo>
                <a:close/>
                <a:moveTo>
                  <a:pt x="11753" y="1704"/>
                </a:moveTo>
                <a:lnTo>
                  <a:pt x="11826" y="1850"/>
                </a:lnTo>
                <a:lnTo>
                  <a:pt x="11948" y="1972"/>
                </a:lnTo>
                <a:lnTo>
                  <a:pt x="12093" y="2069"/>
                </a:lnTo>
                <a:lnTo>
                  <a:pt x="12385" y="2288"/>
                </a:lnTo>
                <a:lnTo>
                  <a:pt x="12677" y="2531"/>
                </a:lnTo>
                <a:lnTo>
                  <a:pt x="12945" y="2823"/>
                </a:lnTo>
                <a:lnTo>
                  <a:pt x="13480" y="3383"/>
                </a:lnTo>
                <a:lnTo>
                  <a:pt x="14478" y="4453"/>
                </a:lnTo>
                <a:lnTo>
                  <a:pt x="15500" y="5500"/>
                </a:lnTo>
                <a:lnTo>
                  <a:pt x="15111" y="5962"/>
                </a:lnTo>
                <a:lnTo>
                  <a:pt x="14600" y="5500"/>
                </a:lnTo>
                <a:lnTo>
                  <a:pt x="14113" y="5013"/>
                </a:lnTo>
                <a:lnTo>
                  <a:pt x="13213" y="4016"/>
                </a:lnTo>
                <a:lnTo>
                  <a:pt x="12750" y="3529"/>
                </a:lnTo>
                <a:lnTo>
                  <a:pt x="12264" y="3018"/>
                </a:lnTo>
                <a:lnTo>
                  <a:pt x="11777" y="2556"/>
                </a:lnTo>
                <a:lnTo>
                  <a:pt x="11266" y="2093"/>
                </a:lnTo>
                <a:lnTo>
                  <a:pt x="11753" y="1704"/>
                </a:lnTo>
                <a:close/>
                <a:moveTo>
                  <a:pt x="13724" y="5232"/>
                </a:moveTo>
                <a:lnTo>
                  <a:pt x="14235" y="5767"/>
                </a:lnTo>
                <a:lnTo>
                  <a:pt x="14794" y="6278"/>
                </a:lnTo>
                <a:lnTo>
                  <a:pt x="14575" y="6497"/>
                </a:lnTo>
                <a:lnTo>
                  <a:pt x="14259" y="6278"/>
                </a:lnTo>
                <a:lnTo>
                  <a:pt x="13967" y="6035"/>
                </a:lnTo>
                <a:lnTo>
                  <a:pt x="13699" y="5792"/>
                </a:lnTo>
                <a:lnTo>
                  <a:pt x="13432" y="5573"/>
                </a:lnTo>
                <a:lnTo>
                  <a:pt x="13724" y="5232"/>
                </a:lnTo>
                <a:close/>
                <a:moveTo>
                  <a:pt x="13261" y="5767"/>
                </a:moveTo>
                <a:lnTo>
                  <a:pt x="13359" y="5913"/>
                </a:lnTo>
                <a:lnTo>
                  <a:pt x="13456" y="6059"/>
                </a:lnTo>
                <a:lnTo>
                  <a:pt x="13724" y="6303"/>
                </a:lnTo>
                <a:lnTo>
                  <a:pt x="13991" y="6546"/>
                </a:lnTo>
                <a:lnTo>
                  <a:pt x="14137" y="6668"/>
                </a:lnTo>
                <a:lnTo>
                  <a:pt x="14308" y="6765"/>
                </a:lnTo>
                <a:lnTo>
                  <a:pt x="14235" y="6814"/>
                </a:lnTo>
                <a:lnTo>
                  <a:pt x="14137" y="6692"/>
                </a:lnTo>
                <a:lnTo>
                  <a:pt x="13991" y="6595"/>
                </a:lnTo>
                <a:lnTo>
                  <a:pt x="13699" y="6400"/>
                </a:lnTo>
                <a:lnTo>
                  <a:pt x="13359" y="6230"/>
                </a:lnTo>
                <a:lnTo>
                  <a:pt x="13188" y="6132"/>
                </a:lnTo>
                <a:lnTo>
                  <a:pt x="13042" y="6011"/>
                </a:lnTo>
                <a:lnTo>
                  <a:pt x="13261" y="5767"/>
                </a:lnTo>
                <a:close/>
                <a:moveTo>
                  <a:pt x="13018" y="6059"/>
                </a:moveTo>
                <a:lnTo>
                  <a:pt x="13188" y="6303"/>
                </a:lnTo>
                <a:lnTo>
                  <a:pt x="13286" y="6424"/>
                </a:lnTo>
                <a:lnTo>
                  <a:pt x="13407" y="6522"/>
                </a:lnTo>
                <a:lnTo>
                  <a:pt x="14040" y="7008"/>
                </a:lnTo>
                <a:lnTo>
                  <a:pt x="13699" y="7349"/>
                </a:lnTo>
                <a:lnTo>
                  <a:pt x="13675" y="7325"/>
                </a:lnTo>
                <a:lnTo>
                  <a:pt x="13505" y="7227"/>
                </a:lnTo>
                <a:lnTo>
                  <a:pt x="13334" y="7106"/>
                </a:lnTo>
                <a:lnTo>
                  <a:pt x="13018" y="6838"/>
                </a:lnTo>
                <a:lnTo>
                  <a:pt x="12799" y="6668"/>
                </a:lnTo>
                <a:lnTo>
                  <a:pt x="12702" y="6595"/>
                </a:lnTo>
                <a:lnTo>
                  <a:pt x="12580" y="6546"/>
                </a:lnTo>
                <a:lnTo>
                  <a:pt x="12799" y="6303"/>
                </a:lnTo>
                <a:lnTo>
                  <a:pt x="13018" y="6059"/>
                </a:lnTo>
                <a:close/>
                <a:moveTo>
                  <a:pt x="12385" y="6716"/>
                </a:moveTo>
                <a:lnTo>
                  <a:pt x="12483" y="6838"/>
                </a:lnTo>
                <a:lnTo>
                  <a:pt x="12580" y="6935"/>
                </a:lnTo>
                <a:lnTo>
                  <a:pt x="12799" y="7130"/>
                </a:lnTo>
                <a:lnTo>
                  <a:pt x="13091" y="7398"/>
                </a:lnTo>
                <a:lnTo>
                  <a:pt x="13407" y="7617"/>
                </a:lnTo>
                <a:lnTo>
                  <a:pt x="13018" y="8006"/>
                </a:lnTo>
                <a:lnTo>
                  <a:pt x="12921" y="8079"/>
                </a:lnTo>
                <a:lnTo>
                  <a:pt x="12823" y="7909"/>
                </a:lnTo>
                <a:lnTo>
                  <a:pt x="12653" y="7763"/>
                </a:lnTo>
                <a:lnTo>
                  <a:pt x="12312" y="7495"/>
                </a:lnTo>
                <a:lnTo>
                  <a:pt x="12093" y="7325"/>
                </a:lnTo>
                <a:lnTo>
                  <a:pt x="11972" y="7252"/>
                </a:lnTo>
                <a:lnTo>
                  <a:pt x="11850" y="7179"/>
                </a:lnTo>
                <a:lnTo>
                  <a:pt x="12385" y="6716"/>
                </a:lnTo>
                <a:close/>
                <a:moveTo>
                  <a:pt x="11631" y="7373"/>
                </a:moveTo>
                <a:lnTo>
                  <a:pt x="11729" y="7471"/>
                </a:lnTo>
                <a:lnTo>
                  <a:pt x="11850" y="7568"/>
                </a:lnTo>
                <a:lnTo>
                  <a:pt x="12093" y="7738"/>
                </a:lnTo>
                <a:lnTo>
                  <a:pt x="12434" y="8055"/>
                </a:lnTo>
                <a:lnTo>
                  <a:pt x="12556" y="8201"/>
                </a:lnTo>
                <a:lnTo>
                  <a:pt x="12702" y="8322"/>
                </a:lnTo>
                <a:lnTo>
                  <a:pt x="11948" y="9150"/>
                </a:lnTo>
                <a:lnTo>
                  <a:pt x="11680" y="8906"/>
                </a:lnTo>
                <a:lnTo>
                  <a:pt x="11364" y="8687"/>
                </a:lnTo>
                <a:lnTo>
                  <a:pt x="11072" y="8444"/>
                </a:lnTo>
                <a:lnTo>
                  <a:pt x="10780" y="8201"/>
                </a:lnTo>
                <a:lnTo>
                  <a:pt x="11096" y="7860"/>
                </a:lnTo>
                <a:lnTo>
                  <a:pt x="11193" y="7957"/>
                </a:lnTo>
                <a:lnTo>
                  <a:pt x="11291" y="8030"/>
                </a:lnTo>
                <a:lnTo>
                  <a:pt x="11461" y="8176"/>
                </a:lnTo>
                <a:lnTo>
                  <a:pt x="11777" y="8493"/>
                </a:lnTo>
                <a:lnTo>
                  <a:pt x="11972" y="8614"/>
                </a:lnTo>
                <a:lnTo>
                  <a:pt x="12166" y="8736"/>
                </a:lnTo>
                <a:lnTo>
                  <a:pt x="12288" y="8736"/>
                </a:lnTo>
                <a:lnTo>
                  <a:pt x="12337" y="8712"/>
                </a:lnTo>
                <a:lnTo>
                  <a:pt x="12361" y="8639"/>
                </a:lnTo>
                <a:lnTo>
                  <a:pt x="12361" y="8566"/>
                </a:lnTo>
                <a:lnTo>
                  <a:pt x="12337" y="8493"/>
                </a:lnTo>
                <a:lnTo>
                  <a:pt x="12118" y="8322"/>
                </a:lnTo>
                <a:lnTo>
                  <a:pt x="11899" y="8152"/>
                </a:lnTo>
                <a:lnTo>
                  <a:pt x="11461" y="7811"/>
                </a:lnTo>
                <a:lnTo>
                  <a:pt x="11291" y="7690"/>
                </a:lnTo>
                <a:lnTo>
                  <a:pt x="11631" y="7373"/>
                </a:lnTo>
                <a:close/>
                <a:moveTo>
                  <a:pt x="10634" y="8371"/>
                </a:moveTo>
                <a:lnTo>
                  <a:pt x="10731" y="8541"/>
                </a:lnTo>
                <a:lnTo>
                  <a:pt x="10853" y="8687"/>
                </a:lnTo>
                <a:lnTo>
                  <a:pt x="10974" y="8809"/>
                </a:lnTo>
                <a:lnTo>
                  <a:pt x="11145" y="8931"/>
                </a:lnTo>
                <a:lnTo>
                  <a:pt x="11461" y="9150"/>
                </a:lnTo>
                <a:lnTo>
                  <a:pt x="11753" y="9369"/>
                </a:lnTo>
                <a:lnTo>
                  <a:pt x="11461" y="9685"/>
                </a:lnTo>
                <a:lnTo>
                  <a:pt x="11145" y="9442"/>
                </a:lnTo>
                <a:lnTo>
                  <a:pt x="10828" y="9198"/>
                </a:lnTo>
                <a:lnTo>
                  <a:pt x="10585" y="8955"/>
                </a:lnTo>
                <a:lnTo>
                  <a:pt x="10463" y="8833"/>
                </a:lnTo>
                <a:lnTo>
                  <a:pt x="10317" y="8736"/>
                </a:lnTo>
                <a:lnTo>
                  <a:pt x="10634" y="8371"/>
                </a:lnTo>
                <a:close/>
                <a:moveTo>
                  <a:pt x="10196" y="8931"/>
                </a:moveTo>
                <a:lnTo>
                  <a:pt x="10269" y="9052"/>
                </a:lnTo>
                <a:lnTo>
                  <a:pt x="10366" y="9198"/>
                </a:lnTo>
                <a:lnTo>
                  <a:pt x="10609" y="9417"/>
                </a:lnTo>
                <a:lnTo>
                  <a:pt x="10901" y="9709"/>
                </a:lnTo>
                <a:lnTo>
                  <a:pt x="11072" y="9831"/>
                </a:lnTo>
                <a:lnTo>
                  <a:pt x="11242" y="9953"/>
                </a:lnTo>
                <a:lnTo>
                  <a:pt x="10415" y="10853"/>
                </a:lnTo>
                <a:lnTo>
                  <a:pt x="10317" y="10707"/>
                </a:lnTo>
                <a:lnTo>
                  <a:pt x="10196" y="10585"/>
                </a:lnTo>
                <a:lnTo>
                  <a:pt x="9904" y="10366"/>
                </a:lnTo>
                <a:lnTo>
                  <a:pt x="9636" y="10172"/>
                </a:lnTo>
                <a:lnTo>
                  <a:pt x="9466" y="10074"/>
                </a:lnTo>
                <a:lnTo>
                  <a:pt x="9320" y="10001"/>
                </a:lnTo>
                <a:lnTo>
                  <a:pt x="9563" y="9709"/>
                </a:lnTo>
                <a:lnTo>
                  <a:pt x="9782" y="9880"/>
                </a:lnTo>
                <a:lnTo>
                  <a:pt x="10001" y="10026"/>
                </a:lnTo>
                <a:lnTo>
                  <a:pt x="10244" y="10245"/>
                </a:lnTo>
                <a:lnTo>
                  <a:pt x="10390" y="10366"/>
                </a:lnTo>
                <a:lnTo>
                  <a:pt x="10536" y="10464"/>
                </a:lnTo>
                <a:lnTo>
                  <a:pt x="10609" y="10488"/>
                </a:lnTo>
                <a:lnTo>
                  <a:pt x="10658" y="10464"/>
                </a:lnTo>
                <a:lnTo>
                  <a:pt x="10731" y="10439"/>
                </a:lnTo>
                <a:lnTo>
                  <a:pt x="10780" y="10391"/>
                </a:lnTo>
                <a:lnTo>
                  <a:pt x="10804" y="10342"/>
                </a:lnTo>
                <a:lnTo>
                  <a:pt x="10828" y="10269"/>
                </a:lnTo>
                <a:lnTo>
                  <a:pt x="10804" y="10220"/>
                </a:lnTo>
                <a:lnTo>
                  <a:pt x="10755" y="10147"/>
                </a:lnTo>
                <a:lnTo>
                  <a:pt x="10220" y="9734"/>
                </a:lnTo>
                <a:lnTo>
                  <a:pt x="10001" y="9563"/>
                </a:lnTo>
                <a:lnTo>
                  <a:pt x="9904" y="9490"/>
                </a:lnTo>
                <a:lnTo>
                  <a:pt x="9782" y="9442"/>
                </a:lnTo>
                <a:lnTo>
                  <a:pt x="10196" y="8931"/>
                </a:lnTo>
                <a:close/>
                <a:moveTo>
                  <a:pt x="9125" y="10245"/>
                </a:moveTo>
                <a:lnTo>
                  <a:pt x="9247" y="10342"/>
                </a:lnTo>
                <a:lnTo>
                  <a:pt x="9368" y="10415"/>
                </a:lnTo>
                <a:lnTo>
                  <a:pt x="9612" y="10585"/>
                </a:lnTo>
                <a:lnTo>
                  <a:pt x="9904" y="10829"/>
                </a:lnTo>
                <a:lnTo>
                  <a:pt x="10050" y="10950"/>
                </a:lnTo>
                <a:lnTo>
                  <a:pt x="10220" y="11048"/>
                </a:lnTo>
                <a:lnTo>
                  <a:pt x="9685" y="11583"/>
                </a:lnTo>
                <a:lnTo>
                  <a:pt x="9685" y="11534"/>
                </a:lnTo>
                <a:lnTo>
                  <a:pt x="9660" y="11437"/>
                </a:lnTo>
                <a:lnTo>
                  <a:pt x="9587" y="11364"/>
                </a:lnTo>
                <a:lnTo>
                  <a:pt x="9417" y="11218"/>
                </a:lnTo>
                <a:lnTo>
                  <a:pt x="9222" y="11023"/>
                </a:lnTo>
                <a:lnTo>
                  <a:pt x="9028" y="10853"/>
                </a:lnTo>
                <a:lnTo>
                  <a:pt x="8906" y="10756"/>
                </a:lnTo>
                <a:lnTo>
                  <a:pt x="8736" y="10683"/>
                </a:lnTo>
                <a:lnTo>
                  <a:pt x="8833" y="10585"/>
                </a:lnTo>
                <a:lnTo>
                  <a:pt x="9125" y="10245"/>
                </a:lnTo>
                <a:close/>
                <a:moveTo>
                  <a:pt x="8468" y="10926"/>
                </a:moveTo>
                <a:lnTo>
                  <a:pt x="8687" y="11096"/>
                </a:lnTo>
                <a:lnTo>
                  <a:pt x="8930" y="11291"/>
                </a:lnTo>
                <a:lnTo>
                  <a:pt x="9052" y="11437"/>
                </a:lnTo>
                <a:lnTo>
                  <a:pt x="9198" y="11583"/>
                </a:lnTo>
                <a:lnTo>
                  <a:pt x="9271" y="11656"/>
                </a:lnTo>
                <a:lnTo>
                  <a:pt x="9344" y="11705"/>
                </a:lnTo>
                <a:lnTo>
                  <a:pt x="9441" y="11753"/>
                </a:lnTo>
                <a:lnTo>
                  <a:pt x="9539" y="11753"/>
                </a:lnTo>
                <a:lnTo>
                  <a:pt x="8468" y="12824"/>
                </a:lnTo>
                <a:lnTo>
                  <a:pt x="8152" y="12532"/>
                </a:lnTo>
                <a:lnTo>
                  <a:pt x="7811" y="12240"/>
                </a:lnTo>
                <a:lnTo>
                  <a:pt x="7470" y="11899"/>
                </a:lnTo>
                <a:lnTo>
                  <a:pt x="7349" y="11826"/>
                </a:lnTo>
                <a:lnTo>
                  <a:pt x="7738" y="11534"/>
                </a:lnTo>
                <a:lnTo>
                  <a:pt x="7860" y="11705"/>
                </a:lnTo>
                <a:lnTo>
                  <a:pt x="8006" y="11875"/>
                </a:lnTo>
                <a:lnTo>
                  <a:pt x="8371" y="12264"/>
                </a:lnTo>
                <a:lnTo>
                  <a:pt x="8517" y="12434"/>
                </a:lnTo>
                <a:lnTo>
                  <a:pt x="8590" y="12483"/>
                </a:lnTo>
                <a:lnTo>
                  <a:pt x="8687" y="12507"/>
                </a:lnTo>
                <a:lnTo>
                  <a:pt x="8736" y="12507"/>
                </a:lnTo>
                <a:lnTo>
                  <a:pt x="8809" y="12483"/>
                </a:lnTo>
                <a:lnTo>
                  <a:pt x="8833" y="12434"/>
                </a:lnTo>
                <a:lnTo>
                  <a:pt x="8857" y="12386"/>
                </a:lnTo>
                <a:lnTo>
                  <a:pt x="8857" y="12289"/>
                </a:lnTo>
                <a:lnTo>
                  <a:pt x="8809" y="12191"/>
                </a:lnTo>
                <a:lnTo>
                  <a:pt x="8760" y="12094"/>
                </a:lnTo>
                <a:lnTo>
                  <a:pt x="8663" y="11997"/>
                </a:lnTo>
                <a:lnTo>
                  <a:pt x="8492" y="11826"/>
                </a:lnTo>
                <a:lnTo>
                  <a:pt x="8322" y="11680"/>
                </a:lnTo>
                <a:lnTo>
                  <a:pt x="8152" y="11510"/>
                </a:lnTo>
                <a:lnTo>
                  <a:pt x="7957" y="11364"/>
                </a:lnTo>
                <a:lnTo>
                  <a:pt x="8468" y="10926"/>
                </a:lnTo>
                <a:close/>
                <a:moveTo>
                  <a:pt x="11047" y="2312"/>
                </a:moveTo>
                <a:lnTo>
                  <a:pt x="11120" y="2434"/>
                </a:lnTo>
                <a:lnTo>
                  <a:pt x="11218" y="2531"/>
                </a:lnTo>
                <a:lnTo>
                  <a:pt x="11437" y="2750"/>
                </a:lnTo>
                <a:lnTo>
                  <a:pt x="11850" y="3213"/>
                </a:lnTo>
                <a:lnTo>
                  <a:pt x="11826" y="3213"/>
                </a:lnTo>
                <a:lnTo>
                  <a:pt x="11193" y="3748"/>
                </a:lnTo>
                <a:lnTo>
                  <a:pt x="10609" y="4283"/>
                </a:lnTo>
                <a:lnTo>
                  <a:pt x="10025" y="4867"/>
                </a:lnTo>
                <a:lnTo>
                  <a:pt x="9490" y="5500"/>
                </a:lnTo>
                <a:lnTo>
                  <a:pt x="9174" y="5865"/>
                </a:lnTo>
                <a:lnTo>
                  <a:pt x="8857" y="6254"/>
                </a:lnTo>
                <a:lnTo>
                  <a:pt x="8517" y="6595"/>
                </a:lnTo>
                <a:lnTo>
                  <a:pt x="8176" y="6935"/>
                </a:lnTo>
                <a:lnTo>
                  <a:pt x="7373" y="7617"/>
                </a:lnTo>
                <a:lnTo>
                  <a:pt x="6984" y="7933"/>
                </a:lnTo>
                <a:lnTo>
                  <a:pt x="6594" y="8274"/>
                </a:lnTo>
                <a:lnTo>
                  <a:pt x="6229" y="8639"/>
                </a:lnTo>
                <a:lnTo>
                  <a:pt x="5864" y="9004"/>
                </a:lnTo>
                <a:lnTo>
                  <a:pt x="5183" y="9782"/>
                </a:lnTo>
                <a:lnTo>
                  <a:pt x="4502" y="10537"/>
                </a:lnTo>
                <a:lnTo>
                  <a:pt x="4137" y="10902"/>
                </a:lnTo>
                <a:lnTo>
                  <a:pt x="3772" y="11242"/>
                </a:lnTo>
                <a:lnTo>
                  <a:pt x="3115" y="11802"/>
                </a:lnTo>
                <a:lnTo>
                  <a:pt x="2799" y="12118"/>
                </a:lnTo>
                <a:lnTo>
                  <a:pt x="2507" y="12434"/>
                </a:lnTo>
                <a:lnTo>
                  <a:pt x="2263" y="12702"/>
                </a:lnTo>
                <a:lnTo>
                  <a:pt x="2166" y="12848"/>
                </a:lnTo>
                <a:lnTo>
                  <a:pt x="2069" y="13018"/>
                </a:lnTo>
                <a:lnTo>
                  <a:pt x="1850" y="12824"/>
                </a:lnTo>
                <a:lnTo>
                  <a:pt x="1460" y="12459"/>
                </a:lnTo>
                <a:lnTo>
                  <a:pt x="1266" y="12264"/>
                </a:lnTo>
                <a:lnTo>
                  <a:pt x="1047" y="12118"/>
                </a:lnTo>
                <a:lnTo>
                  <a:pt x="1047" y="12070"/>
                </a:lnTo>
                <a:lnTo>
                  <a:pt x="1193" y="11997"/>
                </a:lnTo>
                <a:lnTo>
                  <a:pt x="1339" y="11924"/>
                </a:lnTo>
                <a:lnTo>
                  <a:pt x="1460" y="11826"/>
                </a:lnTo>
                <a:lnTo>
                  <a:pt x="1582" y="11705"/>
                </a:lnTo>
                <a:lnTo>
                  <a:pt x="2020" y="11218"/>
                </a:lnTo>
                <a:lnTo>
                  <a:pt x="2385" y="10853"/>
                </a:lnTo>
                <a:lnTo>
                  <a:pt x="2774" y="10537"/>
                </a:lnTo>
                <a:lnTo>
                  <a:pt x="3577" y="9880"/>
                </a:lnTo>
                <a:lnTo>
                  <a:pt x="3942" y="9539"/>
                </a:lnTo>
                <a:lnTo>
                  <a:pt x="4307" y="9198"/>
                </a:lnTo>
                <a:lnTo>
                  <a:pt x="5037" y="8468"/>
                </a:lnTo>
                <a:lnTo>
                  <a:pt x="5718" y="7738"/>
                </a:lnTo>
                <a:lnTo>
                  <a:pt x="6400" y="7008"/>
                </a:lnTo>
                <a:lnTo>
                  <a:pt x="7081" y="6303"/>
                </a:lnTo>
                <a:lnTo>
                  <a:pt x="7787" y="5621"/>
                </a:lnTo>
                <a:lnTo>
                  <a:pt x="8468" y="4940"/>
                </a:lnTo>
                <a:lnTo>
                  <a:pt x="9149" y="4259"/>
                </a:lnTo>
                <a:lnTo>
                  <a:pt x="10074" y="3261"/>
                </a:lnTo>
                <a:lnTo>
                  <a:pt x="10561" y="2775"/>
                </a:lnTo>
                <a:lnTo>
                  <a:pt x="11047" y="2312"/>
                </a:lnTo>
                <a:close/>
                <a:moveTo>
                  <a:pt x="7154" y="11997"/>
                </a:moveTo>
                <a:lnTo>
                  <a:pt x="7203" y="12094"/>
                </a:lnTo>
                <a:lnTo>
                  <a:pt x="7251" y="12167"/>
                </a:lnTo>
                <a:lnTo>
                  <a:pt x="7422" y="12386"/>
                </a:lnTo>
                <a:lnTo>
                  <a:pt x="7592" y="12580"/>
                </a:lnTo>
                <a:lnTo>
                  <a:pt x="7884" y="12872"/>
                </a:lnTo>
                <a:lnTo>
                  <a:pt x="8030" y="12994"/>
                </a:lnTo>
                <a:lnTo>
                  <a:pt x="8200" y="13091"/>
                </a:lnTo>
                <a:lnTo>
                  <a:pt x="7835" y="13481"/>
                </a:lnTo>
                <a:lnTo>
                  <a:pt x="7811" y="13432"/>
                </a:lnTo>
                <a:lnTo>
                  <a:pt x="7787" y="13408"/>
                </a:lnTo>
                <a:lnTo>
                  <a:pt x="7616" y="13262"/>
                </a:lnTo>
                <a:lnTo>
                  <a:pt x="7446" y="13140"/>
                </a:lnTo>
                <a:lnTo>
                  <a:pt x="7251" y="13018"/>
                </a:lnTo>
                <a:lnTo>
                  <a:pt x="7057" y="12872"/>
                </a:lnTo>
                <a:lnTo>
                  <a:pt x="6716" y="12580"/>
                </a:lnTo>
                <a:lnTo>
                  <a:pt x="6643" y="12532"/>
                </a:lnTo>
                <a:lnTo>
                  <a:pt x="6594" y="12507"/>
                </a:lnTo>
                <a:lnTo>
                  <a:pt x="6862" y="12240"/>
                </a:lnTo>
                <a:lnTo>
                  <a:pt x="7154" y="11997"/>
                </a:lnTo>
                <a:close/>
                <a:moveTo>
                  <a:pt x="6424" y="12702"/>
                </a:moveTo>
                <a:lnTo>
                  <a:pt x="6448" y="12775"/>
                </a:lnTo>
                <a:lnTo>
                  <a:pt x="6473" y="12848"/>
                </a:lnTo>
                <a:lnTo>
                  <a:pt x="6667" y="13043"/>
                </a:lnTo>
                <a:lnTo>
                  <a:pt x="6862" y="13213"/>
                </a:lnTo>
                <a:lnTo>
                  <a:pt x="7032" y="13359"/>
                </a:lnTo>
                <a:lnTo>
                  <a:pt x="7227" y="13481"/>
                </a:lnTo>
                <a:lnTo>
                  <a:pt x="7446" y="13602"/>
                </a:lnTo>
                <a:lnTo>
                  <a:pt x="7568" y="13627"/>
                </a:lnTo>
                <a:lnTo>
                  <a:pt x="7689" y="13627"/>
                </a:lnTo>
                <a:lnTo>
                  <a:pt x="7470" y="13846"/>
                </a:lnTo>
                <a:lnTo>
                  <a:pt x="7300" y="14040"/>
                </a:lnTo>
                <a:lnTo>
                  <a:pt x="7276" y="14016"/>
                </a:lnTo>
                <a:lnTo>
                  <a:pt x="6911" y="13797"/>
                </a:lnTo>
                <a:lnTo>
                  <a:pt x="6570" y="13554"/>
                </a:lnTo>
                <a:lnTo>
                  <a:pt x="6302" y="13335"/>
                </a:lnTo>
                <a:lnTo>
                  <a:pt x="6035" y="13164"/>
                </a:lnTo>
                <a:lnTo>
                  <a:pt x="6108" y="13043"/>
                </a:lnTo>
                <a:lnTo>
                  <a:pt x="6424" y="12702"/>
                </a:lnTo>
                <a:close/>
                <a:moveTo>
                  <a:pt x="5889" y="13335"/>
                </a:moveTo>
                <a:lnTo>
                  <a:pt x="5962" y="13456"/>
                </a:lnTo>
                <a:lnTo>
                  <a:pt x="6059" y="13578"/>
                </a:lnTo>
                <a:lnTo>
                  <a:pt x="6278" y="13797"/>
                </a:lnTo>
                <a:lnTo>
                  <a:pt x="6643" y="14089"/>
                </a:lnTo>
                <a:lnTo>
                  <a:pt x="6813" y="14211"/>
                </a:lnTo>
                <a:lnTo>
                  <a:pt x="7032" y="14308"/>
                </a:lnTo>
                <a:lnTo>
                  <a:pt x="6692" y="14673"/>
                </a:lnTo>
                <a:lnTo>
                  <a:pt x="6619" y="14624"/>
                </a:lnTo>
                <a:lnTo>
                  <a:pt x="6497" y="14600"/>
                </a:lnTo>
                <a:lnTo>
                  <a:pt x="6375" y="14527"/>
                </a:lnTo>
                <a:lnTo>
                  <a:pt x="6254" y="14454"/>
                </a:lnTo>
                <a:lnTo>
                  <a:pt x="6132" y="14381"/>
                </a:lnTo>
                <a:lnTo>
                  <a:pt x="5913" y="14186"/>
                </a:lnTo>
                <a:lnTo>
                  <a:pt x="5718" y="14016"/>
                </a:lnTo>
                <a:lnTo>
                  <a:pt x="5597" y="13943"/>
                </a:lnTo>
                <a:lnTo>
                  <a:pt x="5451" y="13846"/>
                </a:lnTo>
                <a:lnTo>
                  <a:pt x="5889" y="13335"/>
                </a:lnTo>
                <a:close/>
                <a:moveTo>
                  <a:pt x="12191" y="3553"/>
                </a:moveTo>
                <a:lnTo>
                  <a:pt x="12653" y="4040"/>
                </a:lnTo>
                <a:lnTo>
                  <a:pt x="13432" y="4916"/>
                </a:lnTo>
                <a:lnTo>
                  <a:pt x="13164" y="5208"/>
                </a:lnTo>
                <a:lnTo>
                  <a:pt x="12896" y="5500"/>
                </a:lnTo>
                <a:lnTo>
                  <a:pt x="12361" y="6108"/>
                </a:lnTo>
                <a:lnTo>
                  <a:pt x="12045" y="6424"/>
                </a:lnTo>
                <a:lnTo>
                  <a:pt x="11729" y="6716"/>
                </a:lnTo>
                <a:lnTo>
                  <a:pt x="11388" y="7008"/>
                </a:lnTo>
                <a:lnTo>
                  <a:pt x="11047" y="7300"/>
                </a:lnTo>
                <a:lnTo>
                  <a:pt x="10731" y="7617"/>
                </a:lnTo>
                <a:lnTo>
                  <a:pt x="10415" y="7957"/>
                </a:lnTo>
                <a:lnTo>
                  <a:pt x="9806" y="8687"/>
                </a:lnTo>
                <a:lnTo>
                  <a:pt x="9247" y="9417"/>
                </a:lnTo>
                <a:lnTo>
                  <a:pt x="8638" y="10147"/>
                </a:lnTo>
                <a:lnTo>
                  <a:pt x="8346" y="10464"/>
                </a:lnTo>
                <a:lnTo>
                  <a:pt x="8006" y="10756"/>
                </a:lnTo>
                <a:lnTo>
                  <a:pt x="7324" y="11340"/>
                </a:lnTo>
                <a:lnTo>
                  <a:pt x="6643" y="11899"/>
                </a:lnTo>
                <a:lnTo>
                  <a:pt x="6302" y="12191"/>
                </a:lnTo>
                <a:lnTo>
                  <a:pt x="6010" y="12532"/>
                </a:lnTo>
                <a:lnTo>
                  <a:pt x="5475" y="13164"/>
                </a:lnTo>
                <a:lnTo>
                  <a:pt x="4940" y="13773"/>
                </a:lnTo>
                <a:lnTo>
                  <a:pt x="4672" y="14016"/>
                </a:lnTo>
                <a:lnTo>
                  <a:pt x="4404" y="14235"/>
                </a:lnTo>
                <a:lnTo>
                  <a:pt x="4137" y="14454"/>
                </a:lnTo>
                <a:lnTo>
                  <a:pt x="4015" y="14600"/>
                </a:lnTo>
                <a:lnTo>
                  <a:pt x="3918" y="14722"/>
                </a:lnTo>
                <a:lnTo>
                  <a:pt x="3480" y="14284"/>
                </a:lnTo>
                <a:lnTo>
                  <a:pt x="3042" y="13846"/>
                </a:lnTo>
                <a:lnTo>
                  <a:pt x="2361" y="13262"/>
                </a:lnTo>
                <a:lnTo>
                  <a:pt x="2482" y="13164"/>
                </a:lnTo>
                <a:lnTo>
                  <a:pt x="2604" y="13043"/>
                </a:lnTo>
                <a:lnTo>
                  <a:pt x="2774" y="12799"/>
                </a:lnTo>
                <a:lnTo>
                  <a:pt x="3066" y="12507"/>
                </a:lnTo>
                <a:lnTo>
                  <a:pt x="3358" y="12216"/>
                </a:lnTo>
                <a:lnTo>
                  <a:pt x="3967" y="11680"/>
                </a:lnTo>
                <a:lnTo>
                  <a:pt x="4380" y="11315"/>
                </a:lnTo>
                <a:lnTo>
                  <a:pt x="4745" y="10950"/>
                </a:lnTo>
                <a:lnTo>
                  <a:pt x="5475" y="10172"/>
                </a:lnTo>
                <a:lnTo>
                  <a:pt x="6181" y="9393"/>
                </a:lnTo>
                <a:lnTo>
                  <a:pt x="6546" y="9004"/>
                </a:lnTo>
                <a:lnTo>
                  <a:pt x="6935" y="8614"/>
                </a:lnTo>
                <a:lnTo>
                  <a:pt x="7324" y="8274"/>
                </a:lnTo>
                <a:lnTo>
                  <a:pt x="7714" y="7933"/>
                </a:lnTo>
                <a:lnTo>
                  <a:pt x="8517" y="7276"/>
                </a:lnTo>
                <a:lnTo>
                  <a:pt x="8857" y="6935"/>
                </a:lnTo>
                <a:lnTo>
                  <a:pt x="9198" y="6595"/>
                </a:lnTo>
                <a:lnTo>
                  <a:pt x="9514" y="6205"/>
                </a:lnTo>
                <a:lnTo>
                  <a:pt x="9831" y="5840"/>
                </a:lnTo>
                <a:lnTo>
                  <a:pt x="10171" y="5427"/>
                </a:lnTo>
                <a:lnTo>
                  <a:pt x="10488" y="5062"/>
                </a:lnTo>
                <a:lnTo>
                  <a:pt x="10853" y="4697"/>
                </a:lnTo>
                <a:lnTo>
                  <a:pt x="11242" y="4356"/>
                </a:lnTo>
                <a:lnTo>
                  <a:pt x="11729" y="3967"/>
                </a:lnTo>
                <a:lnTo>
                  <a:pt x="11972" y="3772"/>
                </a:lnTo>
                <a:lnTo>
                  <a:pt x="12191" y="3553"/>
                </a:lnTo>
                <a:close/>
                <a:moveTo>
                  <a:pt x="5232" y="14065"/>
                </a:moveTo>
                <a:lnTo>
                  <a:pt x="5353" y="14186"/>
                </a:lnTo>
                <a:lnTo>
                  <a:pt x="5451" y="14308"/>
                </a:lnTo>
                <a:lnTo>
                  <a:pt x="5645" y="14454"/>
                </a:lnTo>
                <a:lnTo>
                  <a:pt x="5816" y="14624"/>
                </a:lnTo>
                <a:lnTo>
                  <a:pt x="5986" y="14770"/>
                </a:lnTo>
                <a:lnTo>
                  <a:pt x="6181" y="14892"/>
                </a:lnTo>
                <a:lnTo>
                  <a:pt x="6375" y="14989"/>
                </a:lnTo>
                <a:lnTo>
                  <a:pt x="6108" y="15281"/>
                </a:lnTo>
                <a:lnTo>
                  <a:pt x="5937" y="15452"/>
                </a:lnTo>
                <a:lnTo>
                  <a:pt x="5937" y="15403"/>
                </a:lnTo>
                <a:lnTo>
                  <a:pt x="5889" y="15354"/>
                </a:lnTo>
                <a:lnTo>
                  <a:pt x="5597" y="15038"/>
                </a:lnTo>
                <a:lnTo>
                  <a:pt x="5280" y="14746"/>
                </a:lnTo>
                <a:lnTo>
                  <a:pt x="5086" y="14576"/>
                </a:lnTo>
                <a:lnTo>
                  <a:pt x="4964" y="14503"/>
                </a:lnTo>
                <a:lnTo>
                  <a:pt x="4867" y="14430"/>
                </a:lnTo>
                <a:lnTo>
                  <a:pt x="5037" y="14284"/>
                </a:lnTo>
                <a:lnTo>
                  <a:pt x="5232" y="14065"/>
                </a:lnTo>
                <a:close/>
                <a:moveTo>
                  <a:pt x="852" y="15476"/>
                </a:moveTo>
                <a:lnTo>
                  <a:pt x="974" y="15598"/>
                </a:lnTo>
                <a:lnTo>
                  <a:pt x="1412" y="16036"/>
                </a:lnTo>
                <a:lnTo>
                  <a:pt x="1363" y="16011"/>
                </a:lnTo>
                <a:lnTo>
                  <a:pt x="1290" y="15987"/>
                </a:lnTo>
                <a:lnTo>
                  <a:pt x="852" y="15476"/>
                </a:lnTo>
                <a:close/>
                <a:moveTo>
                  <a:pt x="4575" y="14673"/>
                </a:moveTo>
                <a:lnTo>
                  <a:pt x="4696" y="14795"/>
                </a:lnTo>
                <a:lnTo>
                  <a:pt x="4818" y="14892"/>
                </a:lnTo>
                <a:lnTo>
                  <a:pt x="5037" y="15087"/>
                </a:lnTo>
                <a:lnTo>
                  <a:pt x="5329" y="15354"/>
                </a:lnTo>
                <a:lnTo>
                  <a:pt x="5597" y="15622"/>
                </a:lnTo>
                <a:lnTo>
                  <a:pt x="5670" y="15671"/>
                </a:lnTo>
                <a:lnTo>
                  <a:pt x="5718" y="15671"/>
                </a:lnTo>
                <a:lnTo>
                  <a:pt x="5378" y="15987"/>
                </a:lnTo>
                <a:lnTo>
                  <a:pt x="5232" y="16109"/>
                </a:lnTo>
                <a:lnTo>
                  <a:pt x="5183" y="16060"/>
                </a:lnTo>
                <a:lnTo>
                  <a:pt x="5110" y="16036"/>
                </a:lnTo>
                <a:lnTo>
                  <a:pt x="4088" y="14916"/>
                </a:lnTo>
                <a:lnTo>
                  <a:pt x="4210" y="14868"/>
                </a:lnTo>
                <a:lnTo>
                  <a:pt x="4331" y="14819"/>
                </a:lnTo>
                <a:lnTo>
                  <a:pt x="4453" y="14746"/>
                </a:lnTo>
                <a:lnTo>
                  <a:pt x="4575" y="14673"/>
                </a:lnTo>
                <a:close/>
                <a:moveTo>
                  <a:pt x="755" y="16230"/>
                </a:moveTo>
                <a:lnTo>
                  <a:pt x="1071" y="16498"/>
                </a:lnTo>
                <a:lnTo>
                  <a:pt x="1071" y="16522"/>
                </a:lnTo>
                <a:lnTo>
                  <a:pt x="998" y="16474"/>
                </a:lnTo>
                <a:lnTo>
                  <a:pt x="925" y="16449"/>
                </a:lnTo>
                <a:lnTo>
                  <a:pt x="852" y="16376"/>
                </a:lnTo>
                <a:lnTo>
                  <a:pt x="755" y="16230"/>
                </a:lnTo>
                <a:close/>
                <a:moveTo>
                  <a:pt x="1047" y="12532"/>
                </a:moveTo>
                <a:lnTo>
                  <a:pt x="1168" y="12678"/>
                </a:lnTo>
                <a:lnTo>
                  <a:pt x="1314" y="12824"/>
                </a:lnTo>
                <a:lnTo>
                  <a:pt x="1582" y="13067"/>
                </a:lnTo>
                <a:lnTo>
                  <a:pt x="2166" y="13602"/>
                </a:lnTo>
                <a:lnTo>
                  <a:pt x="2750" y="14113"/>
                </a:lnTo>
                <a:lnTo>
                  <a:pt x="3018" y="14357"/>
                </a:lnTo>
                <a:lnTo>
                  <a:pt x="3261" y="14600"/>
                </a:lnTo>
                <a:lnTo>
                  <a:pt x="3723" y="15135"/>
                </a:lnTo>
                <a:lnTo>
                  <a:pt x="4185" y="15646"/>
                </a:lnTo>
                <a:lnTo>
                  <a:pt x="4672" y="16157"/>
                </a:lnTo>
                <a:lnTo>
                  <a:pt x="4404" y="16230"/>
                </a:lnTo>
                <a:lnTo>
                  <a:pt x="4112" y="16303"/>
                </a:lnTo>
                <a:lnTo>
                  <a:pt x="3553" y="16376"/>
                </a:lnTo>
                <a:lnTo>
                  <a:pt x="2969" y="16425"/>
                </a:lnTo>
                <a:lnTo>
                  <a:pt x="2409" y="16498"/>
                </a:lnTo>
                <a:lnTo>
                  <a:pt x="2288" y="16522"/>
                </a:lnTo>
                <a:lnTo>
                  <a:pt x="2263" y="16474"/>
                </a:lnTo>
                <a:lnTo>
                  <a:pt x="2142" y="16230"/>
                </a:lnTo>
                <a:lnTo>
                  <a:pt x="1996" y="16011"/>
                </a:lnTo>
                <a:lnTo>
                  <a:pt x="1801" y="15792"/>
                </a:lnTo>
                <a:lnTo>
                  <a:pt x="1606" y="15598"/>
                </a:lnTo>
                <a:lnTo>
                  <a:pt x="1168" y="15233"/>
                </a:lnTo>
                <a:lnTo>
                  <a:pt x="730" y="14892"/>
                </a:lnTo>
                <a:lnTo>
                  <a:pt x="779" y="14600"/>
                </a:lnTo>
                <a:lnTo>
                  <a:pt x="925" y="13262"/>
                </a:lnTo>
                <a:lnTo>
                  <a:pt x="1047" y="12532"/>
                </a:lnTo>
                <a:close/>
                <a:moveTo>
                  <a:pt x="1436" y="16644"/>
                </a:moveTo>
                <a:lnTo>
                  <a:pt x="1533" y="16717"/>
                </a:lnTo>
                <a:lnTo>
                  <a:pt x="1387" y="16741"/>
                </a:lnTo>
                <a:lnTo>
                  <a:pt x="1436" y="16644"/>
                </a:lnTo>
                <a:close/>
                <a:moveTo>
                  <a:pt x="536" y="16741"/>
                </a:moveTo>
                <a:lnTo>
                  <a:pt x="584" y="16766"/>
                </a:lnTo>
                <a:lnTo>
                  <a:pt x="609" y="16766"/>
                </a:lnTo>
                <a:lnTo>
                  <a:pt x="682" y="16814"/>
                </a:lnTo>
                <a:lnTo>
                  <a:pt x="779" y="16839"/>
                </a:lnTo>
                <a:lnTo>
                  <a:pt x="876" y="16839"/>
                </a:lnTo>
                <a:lnTo>
                  <a:pt x="974" y="16814"/>
                </a:lnTo>
                <a:lnTo>
                  <a:pt x="974" y="16839"/>
                </a:lnTo>
                <a:lnTo>
                  <a:pt x="755" y="16887"/>
                </a:lnTo>
                <a:lnTo>
                  <a:pt x="511" y="16936"/>
                </a:lnTo>
                <a:lnTo>
                  <a:pt x="536" y="16741"/>
                </a:lnTo>
                <a:close/>
                <a:moveTo>
                  <a:pt x="13967" y="1"/>
                </a:moveTo>
                <a:lnTo>
                  <a:pt x="13602" y="25"/>
                </a:lnTo>
                <a:lnTo>
                  <a:pt x="13261" y="74"/>
                </a:lnTo>
                <a:lnTo>
                  <a:pt x="12945" y="195"/>
                </a:lnTo>
                <a:lnTo>
                  <a:pt x="12629" y="341"/>
                </a:lnTo>
                <a:lnTo>
                  <a:pt x="12337" y="560"/>
                </a:lnTo>
                <a:lnTo>
                  <a:pt x="12021" y="828"/>
                </a:lnTo>
                <a:lnTo>
                  <a:pt x="11875" y="974"/>
                </a:lnTo>
                <a:lnTo>
                  <a:pt x="11826" y="1071"/>
                </a:lnTo>
                <a:lnTo>
                  <a:pt x="11777" y="1169"/>
                </a:lnTo>
                <a:lnTo>
                  <a:pt x="11704" y="1193"/>
                </a:lnTo>
                <a:lnTo>
                  <a:pt x="11339" y="1485"/>
                </a:lnTo>
                <a:lnTo>
                  <a:pt x="10999" y="1777"/>
                </a:lnTo>
                <a:lnTo>
                  <a:pt x="10317" y="2385"/>
                </a:lnTo>
                <a:lnTo>
                  <a:pt x="9685" y="3042"/>
                </a:lnTo>
                <a:lnTo>
                  <a:pt x="9052" y="3699"/>
                </a:lnTo>
                <a:lnTo>
                  <a:pt x="8395" y="4405"/>
                </a:lnTo>
                <a:lnTo>
                  <a:pt x="7714" y="5086"/>
                </a:lnTo>
                <a:lnTo>
                  <a:pt x="7032" y="5743"/>
                </a:lnTo>
                <a:lnTo>
                  <a:pt x="6351" y="6449"/>
                </a:lnTo>
                <a:lnTo>
                  <a:pt x="4964" y="7933"/>
                </a:lnTo>
                <a:lnTo>
                  <a:pt x="4258" y="8663"/>
                </a:lnTo>
                <a:lnTo>
                  <a:pt x="3894" y="9004"/>
                </a:lnTo>
                <a:lnTo>
                  <a:pt x="3529" y="9344"/>
                </a:lnTo>
                <a:lnTo>
                  <a:pt x="2190" y="10537"/>
                </a:lnTo>
                <a:lnTo>
                  <a:pt x="1558" y="11145"/>
                </a:lnTo>
                <a:lnTo>
                  <a:pt x="925" y="11778"/>
                </a:lnTo>
                <a:lnTo>
                  <a:pt x="876" y="11753"/>
                </a:lnTo>
                <a:lnTo>
                  <a:pt x="803" y="11778"/>
                </a:lnTo>
                <a:lnTo>
                  <a:pt x="755" y="11802"/>
                </a:lnTo>
                <a:lnTo>
                  <a:pt x="706" y="11851"/>
                </a:lnTo>
                <a:lnTo>
                  <a:pt x="609" y="12118"/>
                </a:lnTo>
                <a:lnTo>
                  <a:pt x="511" y="12386"/>
                </a:lnTo>
                <a:lnTo>
                  <a:pt x="463" y="12702"/>
                </a:lnTo>
                <a:lnTo>
                  <a:pt x="414" y="12994"/>
                </a:lnTo>
                <a:lnTo>
                  <a:pt x="365" y="13627"/>
                </a:lnTo>
                <a:lnTo>
                  <a:pt x="292" y="14211"/>
                </a:lnTo>
                <a:lnTo>
                  <a:pt x="98" y="15646"/>
                </a:lnTo>
                <a:lnTo>
                  <a:pt x="25" y="16376"/>
                </a:lnTo>
                <a:lnTo>
                  <a:pt x="0" y="16717"/>
                </a:lnTo>
                <a:lnTo>
                  <a:pt x="0" y="17082"/>
                </a:lnTo>
                <a:lnTo>
                  <a:pt x="0" y="17155"/>
                </a:lnTo>
                <a:lnTo>
                  <a:pt x="25" y="17204"/>
                </a:lnTo>
                <a:lnTo>
                  <a:pt x="122" y="17277"/>
                </a:lnTo>
                <a:lnTo>
                  <a:pt x="219" y="17325"/>
                </a:lnTo>
                <a:lnTo>
                  <a:pt x="341" y="17325"/>
                </a:lnTo>
                <a:lnTo>
                  <a:pt x="438" y="17350"/>
                </a:lnTo>
                <a:lnTo>
                  <a:pt x="560" y="17374"/>
                </a:lnTo>
                <a:lnTo>
                  <a:pt x="803" y="17398"/>
                </a:lnTo>
                <a:lnTo>
                  <a:pt x="1047" y="17350"/>
                </a:lnTo>
                <a:lnTo>
                  <a:pt x="1339" y="17301"/>
                </a:lnTo>
                <a:lnTo>
                  <a:pt x="1874" y="17131"/>
                </a:lnTo>
                <a:lnTo>
                  <a:pt x="2312" y="17009"/>
                </a:lnTo>
                <a:lnTo>
                  <a:pt x="2677" y="16936"/>
                </a:lnTo>
                <a:lnTo>
                  <a:pt x="3018" y="16887"/>
                </a:lnTo>
                <a:lnTo>
                  <a:pt x="3723" y="16839"/>
                </a:lnTo>
                <a:lnTo>
                  <a:pt x="4088" y="16790"/>
                </a:lnTo>
                <a:lnTo>
                  <a:pt x="4429" y="16741"/>
                </a:lnTo>
                <a:lnTo>
                  <a:pt x="4769" y="16644"/>
                </a:lnTo>
                <a:lnTo>
                  <a:pt x="5110" y="16522"/>
                </a:lnTo>
                <a:lnTo>
                  <a:pt x="5159" y="16498"/>
                </a:lnTo>
                <a:lnTo>
                  <a:pt x="5207" y="16449"/>
                </a:lnTo>
                <a:lnTo>
                  <a:pt x="5353" y="16401"/>
                </a:lnTo>
                <a:lnTo>
                  <a:pt x="5499" y="16328"/>
                </a:lnTo>
                <a:lnTo>
                  <a:pt x="5645" y="16255"/>
                </a:lnTo>
                <a:lnTo>
                  <a:pt x="5791" y="16133"/>
                </a:lnTo>
                <a:lnTo>
                  <a:pt x="6035" y="15890"/>
                </a:lnTo>
                <a:lnTo>
                  <a:pt x="6254" y="15671"/>
                </a:lnTo>
                <a:lnTo>
                  <a:pt x="6959" y="14965"/>
                </a:lnTo>
                <a:lnTo>
                  <a:pt x="7641" y="14284"/>
                </a:lnTo>
                <a:lnTo>
                  <a:pt x="9101" y="12824"/>
                </a:lnTo>
                <a:lnTo>
                  <a:pt x="10536" y="11364"/>
                </a:lnTo>
                <a:lnTo>
                  <a:pt x="11218" y="10658"/>
                </a:lnTo>
                <a:lnTo>
                  <a:pt x="11875" y="9904"/>
                </a:lnTo>
                <a:lnTo>
                  <a:pt x="12531" y="9174"/>
                </a:lnTo>
                <a:lnTo>
                  <a:pt x="13213" y="8444"/>
                </a:lnTo>
                <a:lnTo>
                  <a:pt x="13870" y="7811"/>
                </a:lnTo>
                <a:lnTo>
                  <a:pt x="14527" y="7179"/>
                </a:lnTo>
                <a:lnTo>
                  <a:pt x="15184" y="6522"/>
                </a:lnTo>
                <a:lnTo>
                  <a:pt x="15500" y="6205"/>
                </a:lnTo>
                <a:lnTo>
                  <a:pt x="15816" y="5840"/>
                </a:lnTo>
                <a:lnTo>
                  <a:pt x="15889" y="5792"/>
                </a:lnTo>
                <a:lnTo>
                  <a:pt x="15987" y="5767"/>
                </a:lnTo>
                <a:lnTo>
                  <a:pt x="16060" y="5694"/>
                </a:lnTo>
                <a:lnTo>
                  <a:pt x="16108" y="5621"/>
                </a:lnTo>
                <a:lnTo>
                  <a:pt x="16133" y="5524"/>
                </a:lnTo>
                <a:lnTo>
                  <a:pt x="16376" y="5208"/>
                </a:lnTo>
                <a:lnTo>
                  <a:pt x="16595" y="4891"/>
                </a:lnTo>
                <a:lnTo>
                  <a:pt x="16814" y="4551"/>
                </a:lnTo>
                <a:lnTo>
                  <a:pt x="16984" y="4210"/>
                </a:lnTo>
                <a:lnTo>
                  <a:pt x="17106" y="3845"/>
                </a:lnTo>
                <a:lnTo>
                  <a:pt x="17203" y="3480"/>
                </a:lnTo>
                <a:lnTo>
                  <a:pt x="17228" y="3140"/>
                </a:lnTo>
                <a:lnTo>
                  <a:pt x="17203" y="2799"/>
                </a:lnTo>
                <a:lnTo>
                  <a:pt x="17130" y="2458"/>
                </a:lnTo>
                <a:lnTo>
                  <a:pt x="17009" y="2142"/>
                </a:lnTo>
                <a:lnTo>
                  <a:pt x="16863" y="1826"/>
                </a:lnTo>
                <a:lnTo>
                  <a:pt x="16668" y="1534"/>
                </a:lnTo>
                <a:lnTo>
                  <a:pt x="16449" y="1266"/>
                </a:lnTo>
                <a:lnTo>
                  <a:pt x="16230" y="998"/>
                </a:lnTo>
                <a:lnTo>
                  <a:pt x="15962" y="779"/>
                </a:lnTo>
                <a:lnTo>
                  <a:pt x="15670" y="560"/>
                </a:lnTo>
                <a:lnTo>
                  <a:pt x="15354" y="390"/>
                </a:lnTo>
                <a:lnTo>
                  <a:pt x="15013" y="244"/>
                </a:lnTo>
                <a:lnTo>
                  <a:pt x="14673" y="122"/>
                </a:lnTo>
                <a:lnTo>
                  <a:pt x="14332" y="49"/>
                </a:lnTo>
                <a:lnTo>
                  <a:pt x="13967" y="1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-457200" y="2266950"/>
            <a:ext cx="2112434" cy="1549407"/>
          </a:xfrm>
          <a:custGeom>
            <a:avLst/>
            <a:gdLst>
              <a:gd name="connsiteX0" fmla="*/ 1024496 w 2112434"/>
              <a:gd name="connsiteY0" fmla="*/ 367970 h 1549407"/>
              <a:gd name="connsiteX1" fmla="*/ 992128 w 2112434"/>
              <a:gd name="connsiteY1" fmla="*/ 311326 h 1549407"/>
              <a:gd name="connsiteX2" fmla="*/ 886932 w 2112434"/>
              <a:gd name="connsiteY2" fmla="*/ 238498 h 1549407"/>
              <a:gd name="connsiteX3" fmla="*/ 862656 w 2112434"/>
              <a:gd name="connsiteY3" fmla="*/ 222314 h 1549407"/>
              <a:gd name="connsiteX4" fmla="*/ 822196 w 2112434"/>
              <a:gd name="connsiteY4" fmla="*/ 214222 h 1549407"/>
              <a:gd name="connsiteX5" fmla="*/ 806011 w 2112434"/>
              <a:gd name="connsiteY5" fmla="*/ 189945 h 1549407"/>
              <a:gd name="connsiteX6" fmla="*/ 757459 w 2112434"/>
              <a:gd name="connsiteY6" fmla="*/ 181853 h 1549407"/>
              <a:gd name="connsiteX7" fmla="*/ 611803 w 2112434"/>
              <a:gd name="connsiteY7" fmla="*/ 189945 h 1549407"/>
              <a:gd name="connsiteX8" fmla="*/ 506606 w 2112434"/>
              <a:gd name="connsiteY8" fmla="*/ 206130 h 1549407"/>
              <a:gd name="connsiteX9" fmla="*/ 417594 w 2112434"/>
              <a:gd name="connsiteY9" fmla="*/ 214222 h 1549407"/>
              <a:gd name="connsiteX10" fmla="*/ 360949 w 2112434"/>
              <a:gd name="connsiteY10" fmla="*/ 238498 h 1549407"/>
              <a:gd name="connsiteX11" fmla="*/ 336673 w 2112434"/>
              <a:gd name="connsiteY11" fmla="*/ 254682 h 1549407"/>
              <a:gd name="connsiteX12" fmla="*/ 296213 w 2112434"/>
              <a:gd name="connsiteY12" fmla="*/ 270866 h 1549407"/>
              <a:gd name="connsiteX13" fmla="*/ 255753 w 2112434"/>
              <a:gd name="connsiteY13" fmla="*/ 319418 h 1549407"/>
              <a:gd name="connsiteX14" fmla="*/ 247661 w 2112434"/>
              <a:gd name="connsiteY14" fmla="*/ 359878 h 1549407"/>
              <a:gd name="connsiteX15" fmla="*/ 223385 w 2112434"/>
              <a:gd name="connsiteY15" fmla="*/ 448891 h 1549407"/>
              <a:gd name="connsiteX16" fmla="*/ 239569 w 2112434"/>
              <a:gd name="connsiteY16" fmla="*/ 691652 h 1549407"/>
              <a:gd name="connsiteX17" fmla="*/ 255753 w 2112434"/>
              <a:gd name="connsiteY17" fmla="*/ 724020 h 1549407"/>
              <a:gd name="connsiteX18" fmla="*/ 280029 w 2112434"/>
              <a:gd name="connsiteY18" fmla="*/ 748296 h 1549407"/>
              <a:gd name="connsiteX19" fmla="*/ 304305 w 2112434"/>
              <a:gd name="connsiteY19" fmla="*/ 796848 h 1549407"/>
              <a:gd name="connsiteX20" fmla="*/ 336673 w 2112434"/>
              <a:gd name="connsiteY20" fmla="*/ 845400 h 1549407"/>
              <a:gd name="connsiteX21" fmla="*/ 393318 w 2112434"/>
              <a:gd name="connsiteY21" fmla="*/ 926321 h 1549407"/>
              <a:gd name="connsiteX22" fmla="*/ 409502 w 2112434"/>
              <a:gd name="connsiteY22" fmla="*/ 958689 h 1549407"/>
              <a:gd name="connsiteX23" fmla="*/ 466146 w 2112434"/>
              <a:gd name="connsiteY23" fmla="*/ 991057 h 1549407"/>
              <a:gd name="connsiteX24" fmla="*/ 506606 w 2112434"/>
              <a:gd name="connsiteY24" fmla="*/ 1023425 h 1549407"/>
              <a:gd name="connsiteX25" fmla="*/ 538974 w 2112434"/>
              <a:gd name="connsiteY25" fmla="*/ 1039609 h 1549407"/>
              <a:gd name="connsiteX26" fmla="*/ 571342 w 2112434"/>
              <a:gd name="connsiteY26" fmla="*/ 1071977 h 1549407"/>
              <a:gd name="connsiteX27" fmla="*/ 619895 w 2112434"/>
              <a:gd name="connsiteY27" fmla="*/ 1096253 h 1549407"/>
              <a:gd name="connsiteX28" fmla="*/ 668447 w 2112434"/>
              <a:gd name="connsiteY28" fmla="*/ 1128622 h 1549407"/>
              <a:gd name="connsiteX29" fmla="*/ 773643 w 2112434"/>
              <a:gd name="connsiteY29" fmla="*/ 1160990 h 1549407"/>
              <a:gd name="connsiteX30" fmla="*/ 895024 w 2112434"/>
              <a:gd name="connsiteY30" fmla="*/ 1201450 h 1549407"/>
              <a:gd name="connsiteX31" fmla="*/ 975944 w 2112434"/>
              <a:gd name="connsiteY31" fmla="*/ 1209542 h 1549407"/>
              <a:gd name="connsiteX32" fmla="*/ 1170153 w 2112434"/>
              <a:gd name="connsiteY32" fmla="*/ 1233818 h 1549407"/>
              <a:gd name="connsiteX33" fmla="*/ 1461466 w 2112434"/>
              <a:gd name="connsiteY33" fmla="*/ 1217634 h 1549407"/>
              <a:gd name="connsiteX34" fmla="*/ 1485742 w 2112434"/>
              <a:gd name="connsiteY34" fmla="*/ 1201450 h 1549407"/>
              <a:gd name="connsiteX35" fmla="*/ 1518111 w 2112434"/>
              <a:gd name="connsiteY35" fmla="*/ 1160990 h 1549407"/>
              <a:gd name="connsiteX36" fmla="*/ 1526203 w 2112434"/>
              <a:gd name="connsiteY36" fmla="*/ 1128622 h 1549407"/>
              <a:gd name="connsiteX37" fmla="*/ 1518111 w 2112434"/>
              <a:gd name="connsiteY37" fmla="*/ 926321 h 1549407"/>
              <a:gd name="connsiteX38" fmla="*/ 1437190 w 2112434"/>
              <a:gd name="connsiteY38" fmla="*/ 813032 h 1549407"/>
              <a:gd name="connsiteX39" fmla="*/ 1412914 w 2112434"/>
              <a:gd name="connsiteY39" fmla="*/ 756388 h 1549407"/>
              <a:gd name="connsiteX40" fmla="*/ 1348178 w 2112434"/>
              <a:gd name="connsiteY40" fmla="*/ 667376 h 1549407"/>
              <a:gd name="connsiteX41" fmla="*/ 1291534 w 2112434"/>
              <a:gd name="connsiteY41" fmla="*/ 610731 h 1549407"/>
              <a:gd name="connsiteX42" fmla="*/ 1283442 w 2112434"/>
              <a:gd name="connsiteY42" fmla="*/ 586455 h 1549407"/>
              <a:gd name="connsiteX43" fmla="*/ 1259165 w 2112434"/>
              <a:gd name="connsiteY43" fmla="*/ 570271 h 1549407"/>
              <a:gd name="connsiteX44" fmla="*/ 1242981 w 2112434"/>
              <a:gd name="connsiteY44" fmla="*/ 537903 h 1549407"/>
              <a:gd name="connsiteX45" fmla="*/ 1162061 w 2112434"/>
              <a:gd name="connsiteY45" fmla="*/ 481259 h 1549407"/>
              <a:gd name="connsiteX46" fmla="*/ 1137785 w 2112434"/>
              <a:gd name="connsiteY46" fmla="*/ 440799 h 1549407"/>
              <a:gd name="connsiteX47" fmla="*/ 1064957 w 2112434"/>
              <a:gd name="connsiteY47" fmla="*/ 376062 h 1549407"/>
              <a:gd name="connsiteX48" fmla="*/ 975944 w 2112434"/>
              <a:gd name="connsiteY48" fmla="*/ 327510 h 1549407"/>
              <a:gd name="connsiteX49" fmla="*/ 935484 w 2112434"/>
              <a:gd name="connsiteY49" fmla="*/ 287050 h 1549407"/>
              <a:gd name="connsiteX50" fmla="*/ 806011 w 2112434"/>
              <a:gd name="connsiteY50" fmla="*/ 206130 h 1549407"/>
              <a:gd name="connsiteX51" fmla="*/ 725091 w 2112434"/>
              <a:gd name="connsiteY51" fmla="*/ 157577 h 1549407"/>
              <a:gd name="connsiteX52" fmla="*/ 692723 w 2112434"/>
              <a:gd name="connsiteY52" fmla="*/ 149485 h 1549407"/>
              <a:gd name="connsiteX53" fmla="*/ 619895 w 2112434"/>
              <a:gd name="connsiteY53" fmla="*/ 125209 h 1549407"/>
              <a:gd name="connsiteX54" fmla="*/ 458054 w 2112434"/>
              <a:gd name="connsiteY54" fmla="*/ 109025 h 1549407"/>
              <a:gd name="connsiteX55" fmla="*/ 320489 w 2112434"/>
              <a:gd name="connsiteY55" fmla="*/ 117117 h 1549407"/>
              <a:gd name="connsiteX56" fmla="*/ 263845 w 2112434"/>
              <a:gd name="connsiteY56" fmla="*/ 141393 h 1549407"/>
              <a:gd name="connsiteX57" fmla="*/ 182925 w 2112434"/>
              <a:gd name="connsiteY57" fmla="*/ 173761 h 1549407"/>
              <a:gd name="connsiteX58" fmla="*/ 134373 w 2112434"/>
              <a:gd name="connsiteY58" fmla="*/ 214222 h 1549407"/>
              <a:gd name="connsiteX59" fmla="*/ 110096 w 2112434"/>
              <a:gd name="connsiteY59" fmla="*/ 230406 h 1549407"/>
              <a:gd name="connsiteX60" fmla="*/ 93912 w 2112434"/>
              <a:gd name="connsiteY60" fmla="*/ 254682 h 1549407"/>
              <a:gd name="connsiteX61" fmla="*/ 69636 w 2112434"/>
              <a:gd name="connsiteY61" fmla="*/ 270866 h 1549407"/>
              <a:gd name="connsiteX62" fmla="*/ 61544 w 2112434"/>
              <a:gd name="connsiteY62" fmla="*/ 295142 h 1549407"/>
              <a:gd name="connsiteX63" fmla="*/ 21084 w 2112434"/>
              <a:gd name="connsiteY63" fmla="*/ 384154 h 1549407"/>
              <a:gd name="connsiteX64" fmla="*/ 53452 w 2112434"/>
              <a:gd name="connsiteY64" fmla="*/ 724020 h 1549407"/>
              <a:gd name="connsiteX65" fmla="*/ 85820 w 2112434"/>
              <a:gd name="connsiteY65" fmla="*/ 788756 h 1549407"/>
              <a:gd name="connsiteX66" fmla="*/ 134373 w 2112434"/>
              <a:gd name="connsiteY66" fmla="*/ 918229 h 1549407"/>
              <a:gd name="connsiteX67" fmla="*/ 199109 w 2112434"/>
              <a:gd name="connsiteY67" fmla="*/ 974873 h 1549407"/>
              <a:gd name="connsiteX68" fmla="*/ 271937 w 2112434"/>
              <a:gd name="connsiteY68" fmla="*/ 1112438 h 1549407"/>
              <a:gd name="connsiteX69" fmla="*/ 304305 w 2112434"/>
              <a:gd name="connsiteY69" fmla="*/ 1128622 h 1549407"/>
              <a:gd name="connsiteX70" fmla="*/ 352857 w 2112434"/>
              <a:gd name="connsiteY70" fmla="*/ 1160990 h 1549407"/>
              <a:gd name="connsiteX71" fmla="*/ 385226 w 2112434"/>
              <a:gd name="connsiteY71" fmla="*/ 1201450 h 1549407"/>
              <a:gd name="connsiteX72" fmla="*/ 409502 w 2112434"/>
              <a:gd name="connsiteY72" fmla="*/ 1225726 h 1549407"/>
              <a:gd name="connsiteX73" fmla="*/ 441870 w 2112434"/>
              <a:gd name="connsiteY73" fmla="*/ 1290462 h 1549407"/>
              <a:gd name="connsiteX74" fmla="*/ 530882 w 2112434"/>
              <a:gd name="connsiteY74" fmla="*/ 1339014 h 1549407"/>
              <a:gd name="connsiteX75" fmla="*/ 587526 w 2112434"/>
              <a:gd name="connsiteY75" fmla="*/ 1379475 h 1549407"/>
              <a:gd name="connsiteX76" fmla="*/ 668447 w 2112434"/>
              <a:gd name="connsiteY76" fmla="*/ 1419935 h 1549407"/>
              <a:gd name="connsiteX77" fmla="*/ 716999 w 2112434"/>
              <a:gd name="connsiteY77" fmla="*/ 1452303 h 1549407"/>
              <a:gd name="connsiteX78" fmla="*/ 789827 w 2112434"/>
              <a:gd name="connsiteY78" fmla="*/ 1476579 h 1549407"/>
              <a:gd name="connsiteX79" fmla="*/ 830288 w 2112434"/>
              <a:gd name="connsiteY79" fmla="*/ 1508947 h 1549407"/>
              <a:gd name="connsiteX80" fmla="*/ 878840 w 2112434"/>
              <a:gd name="connsiteY80" fmla="*/ 1517039 h 1549407"/>
              <a:gd name="connsiteX81" fmla="*/ 935484 w 2112434"/>
              <a:gd name="connsiteY81" fmla="*/ 1533223 h 1549407"/>
              <a:gd name="connsiteX82" fmla="*/ 1008312 w 2112434"/>
              <a:gd name="connsiteY82" fmla="*/ 1549407 h 1549407"/>
              <a:gd name="connsiteX83" fmla="*/ 1299626 w 2112434"/>
              <a:gd name="connsiteY83" fmla="*/ 1533223 h 1549407"/>
              <a:gd name="connsiteX84" fmla="*/ 1323902 w 2112434"/>
              <a:gd name="connsiteY84" fmla="*/ 1517039 h 1549407"/>
              <a:gd name="connsiteX85" fmla="*/ 1356270 w 2112434"/>
              <a:gd name="connsiteY85" fmla="*/ 1500855 h 1549407"/>
              <a:gd name="connsiteX86" fmla="*/ 1396730 w 2112434"/>
              <a:gd name="connsiteY86" fmla="*/ 1476579 h 1549407"/>
              <a:gd name="connsiteX87" fmla="*/ 1453374 w 2112434"/>
              <a:gd name="connsiteY87" fmla="*/ 1411843 h 1549407"/>
              <a:gd name="connsiteX88" fmla="*/ 1485742 w 2112434"/>
              <a:gd name="connsiteY88" fmla="*/ 1379475 h 1549407"/>
              <a:gd name="connsiteX89" fmla="*/ 1501926 w 2112434"/>
              <a:gd name="connsiteY89" fmla="*/ 1347107 h 1549407"/>
              <a:gd name="connsiteX90" fmla="*/ 1526203 w 2112434"/>
              <a:gd name="connsiteY90" fmla="*/ 1314738 h 1549407"/>
              <a:gd name="connsiteX91" fmla="*/ 1534295 w 2112434"/>
              <a:gd name="connsiteY91" fmla="*/ 1274278 h 1549407"/>
              <a:gd name="connsiteX92" fmla="*/ 1550479 w 2112434"/>
              <a:gd name="connsiteY92" fmla="*/ 1250002 h 1549407"/>
              <a:gd name="connsiteX93" fmla="*/ 1566663 w 2112434"/>
              <a:gd name="connsiteY93" fmla="*/ 1209542 h 1549407"/>
              <a:gd name="connsiteX94" fmla="*/ 1582847 w 2112434"/>
              <a:gd name="connsiteY94" fmla="*/ 1120530 h 1549407"/>
              <a:gd name="connsiteX95" fmla="*/ 1558571 w 2112434"/>
              <a:gd name="connsiteY95" fmla="*/ 910137 h 1549407"/>
              <a:gd name="connsiteX96" fmla="*/ 1493834 w 2112434"/>
              <a:gd name="connsiteY96" fmla="*/ 821124 h 1549407"/>
              <a:gd name="connsiteX97" fmla="*/ 1396730 w 2112434"/>
              <a:gd name="connsiteY97" fmla="*/ 643099 h 1549407"/>
              <a:gd name="connsiteX98" fmla="*/ 1283442 w 2112434"/>
              <a:gd name="connsiteY98" fmla="*/ 529811 h 1549407"/>
              <a:gd name="connsiteX99" fmla="*/ 1162061 w 2112434"/>
              <a:gd name="connsiteY99" fmla="*/ 440799 h 1549407"/>
              <a:gd name="connsiteX100" fmla="*/ 1097325 w 2112434"/>
              <a:gd name="connsiteY100" fmla="*/ 408430 h 1549407"/>
              <a:gd name="connsiteX101" fmla="*/ 903116 w 2112434"/>
              <a:gd name="connsiteY101" fmla="*/ 303234 h 1549407"/>
              <a:gd name="connsiteX102" fmla="*/ 846472 w 2112434"/>
              <a:gd name="connsiteY102" fmla="*/ 287050 h 1549407"/>
              <a:gd name="connsiteX103" fmla="*/ 741275 w 2112434"/>
              <a:gd name="connsiteY103" fmla="*/ 230406 h 1549407"/>
              <a:gd name="connsiteX104" fmla="*/ 660355 w 2112434"/>
              <a:gd name="connsiteY104" fmla="*/ 222314 h 1549407"/>
              <a:gd name="connsiteX105" fmla="*/ 611803 w 2112434"/>
              <a:gd name="connsiteY105" fmla="*/ 214222 h 1549407"/>
              <a:gd name="connsiteX106" fmla="*/ 506606 w 2112434"/>
              <a:gd name="connsiteY106" fmla="*/ 206130 h 1549407"/>
              <a:gd name="connsiteX107" fmla="*/ 215293 w 2112434"/>
              <a:gd name="connsiteY107" fmla="*/ 222314 h 1549407"/>
              <a:gd name="connsiteX108" fmla="*/ 191017 w 2112434"/>
              <a:gd name="connsiteY108" fmla="*/ 230406 h 1549407"/>
              <a:gd name="connsiteX109" fmla="*/ 158649 w 2112434"/>
              <a:gd name="connsiteY109" fmla="*/ 246590 h 1549407"/>
              <a:gd name="connsiteX110" fmla="*/ 142465 w 2112434"/>
              <a:gd name="connsiteY110" fmla="*/ 270866 h 1549407"/>
              <a:gd name="connsiteX111" fmla="*/ 102004 w 2112434"/>
              <a:gd name="connsiteY111" fmla="*/ 303234 h 1549407"/>
              <a:gd name="connsiteX112" fmla="*/ 110096 w 2112434"/>
              <a:gd name="connsiteY112" fmla="*/ 578363 h 1549407"/>
              <a:gd name="connsiteX113" fmla="*/ 182925 w 2112434"/>
              <a:gd name="connsiteY113" fmla="*/ 796848 h 1549407"/>
              <a:gd name="connsiteX114" fmla="*/ 247661 w 2112434"/>
              <a:gd name="connsiteY114" fmla="*/ 893953 h 1549407"/>
              <a:gd name="connsiteX115" fmla="*/ 288121 w 2112434"/>
              <a:gd name="connsiteY115" fmla="*/ 958689 h 1549407"/>
              <a:gd name="connsiteX116" fmla="*/ 441870 w 2112434"/>
              <a:gd name="connsiteY116" fmla="*/ 1120530 h 1549407"/>
              <a:gd name="connsiteX117" fmla="*/ 506606 w 2112434"/>
              <a:gd name="connsiteY117" fmla="*/ 1169082 h 1549407"/>
              <a:gd name="connsiteX118" fmla="*/ 587526 w 2112434"/>
              <a:gd name="connsiteY118" fmla="*/ 1201450 h 1549407"/>
              <a:gd name="connsiteX119" fmla="*/ 644171 w 2112434"/>
              <a:gd name="connsiteY119" fmla="*/ 1233818 h 1549407"/>
              <a:gd name="connsiteX120" fmla="*/ 830288 w 2112434"/>
              <a:gd name="connsiteY120" fmla="*/ 1290462 h 1549407"/>
              <a:gd name="connsiteX121" fmla="*/ 984036 w 2112434"/>
              <a:gd name="connsiteY121" fmla="*/ 1306646 h 1549407"/>
              <a:gd name="connsiteX122" fmla="*/ 1510019 w 2112434"/>
              <a:gd name="connsiteY122" fmla="*/ 1298554 h 1549407"/>
              <a:gd name="connsiteX123" fmla="*/ 1607123 w 2112434"/>
              <a:gd name="connsiteY123" fmla="*/ 1290462 h 1549407"/>
              <a:gd name="connsiteX124" fmla="*/ 1696135 w 2112434"/>
              <a:gd name="connsiteY124" fmla="*/ 1266186 h 1549407"/>
              <a:gd name="connsiteX125" fmla="*/ 1833700 w 2112434"/>
              <a:gd name="connsiteY125" fmla="*/ 1233818 h 1549407"/>
              <a:gd name="connsiteX126" fmla="*/ 1882252 w 2112434"/>
              <a:gd name="connsiteY126" fmla="*/ 1217634 h 1549407"/>
              <a:gd name="connsiteX127" fmla="*/ 1963173 w 2112434"/>
              <a:gd name="connsiteY127" fmla="*/ 1177174 h 1549407"/>
              <a:gd name="connsiteX128" fmla="*/ 1995541 w 2112434"/>
              <a:gd name="connsiteY128" fmla="*/ 1144806 h 1549407"/>
              <a:gd name="connsiteX129" fmla="*/ 2044093 w 2112434"/>
              <a:gd name="connsiteY129" fmla="*/ 1128622 h 1549407"/>
              <a:gd name="connsiteX130" fmla="*/ 2052185 w 2112434"/>
              <a:gd name="connsiteY130" fmla="*/ 1104345 h 1549407"/>
              <a:gd name="connsiteX131" fmla="*/ 2076461 w 2112434"/>
              <a:gd name="connsiteY131" fmla="*/ 1063885 h 1549407"/>
              <a:gd name="connsiteX132" fmla="*/ 2092645 w 2112434"/>
              <a:gd name="connsiteY132" fmla="*/ 1031517 h 1549407"/>
              <a:gd name="connsiteX133" fmla="*/ 2084553 w 2112434"/>
              <a:gd name="connsiteY133" fmla="*/ 764480 h 1549407"/>
              <a:gd name="connsiteX134" fmla="*/ 2052185 w 2112434"/>
              <a:gd name="connsiteY134" fmla="*/ 683560 h 1549407"/>
              <a:gd name="connsiteX135" fmla="*/ 1955080 w 2112434"/>
              <a:gd name="connsiteY135" fmla="*/ 513627 h 1549407"/>
              <a:gd name="connsiteX136" fmla="*/ 1817516 w 2112434"/>
              <a:gd name="connsiteY136" fmla="*/ 351786 h 1549407"/>
              <a:gd name="connsiteX137" fmla="*/ 1639491 w 2112434"/>
              <a:gd name="connsiteY137" fmla="*/ 222314 h 1549407"/>
              <a:gd name="connsiteX138" fmla="*/ 1493834 w 2112434"/>
              <a:gd name="connsiteY138" fmla="*/ 117117 h 1549407"/>
              <a:gd name="connsiteX139" fmla="*/ 1275349 w 2112434"/>
              <a:gd name="connsiteY139" fmla="*/ 44289 h 1549407"/>
              <a:gd name="connsiteX140" fmla="*/ 1218705 w 2112434"/>
              <a:gd name="connsiteY140" fmla="*/ 20013 h 1549407"/>
              <a:gd name="connsiteX141" fmla="*/ 911208 w 2112434"/>
              <a:gd name="connsiteY141" fmla="*/ 28105 h 1549407"/>
              <a:gd name="connsiteX142" fmla="*/ 862656 w 2112434"/>
              <a:gd name="connsiteY142" fmla="*/ 36197 h 1549407"/>
              <a:gd name="connsiteX143" fmla="*/ 814103 w 2112434"/>
              <a:gd name="connsiteY143" fmla="*/ 52381 h 1549407"/>
              <a:gd name="connsiteX144" fmla="*/ 757459 w 2112434"/>
              <a:gd name="connsiteY144" fmla="*/ 68565 h 1549407"/>
              <a:gd name="connsiteX145" fmla="*/ 644171 w 2112434"/>
              <a:gd name="connsiteY145" fmla="*/ 133301 h 1549407"/>
              <a:gd name="connsiteX146" fmla="*/ 619895 w 2112434"/>
              <a:gd name="connsiteY146" fmla="*/ 157577 h 1549407"/>
              <a:gd name="connsiteX147" fmla="*/ 587526 w 2112434"/>
              <a:gd name="connsiteY147" fmla="*/ 181853 h 1549407"/>
              <a:gd name="connsiteX148" fmla="*/ 563250 w 2112434"/>
              <a:gd name="connsiteY148" fmla="*/ 222314 h 1549407"/>
              <a:gd name="connsiteX149" fmla="*/ 579434 w 2112434"/>
              <a:gd name="connsiteY149" fmla="*/ 376062 h 1549407"/>
              <a:gd name="connsiteX150" fmla="*/ 668447 w 2112434"/>
              <a:gd name="connsiteY150" fmla="*/ 537903 h 1549407"/>
              <a:gd name="connsiteX151" fmla="*/ 700815 w 2112434"/>
              <a:gd name="connsiteY151" fmla="*/ 610731 h 1549407"/>
              <a:gd name="connsiteX152" fmla="*/ 741275 w 2112434"/>
              <a:gd name="connsiteY152" fmla="*/ 651191 h 1549407"/>
              <a:gd name="connsiteX153" fmla="*/ 773643 w 2112434"/>
              <a:gd name="connsiteY153" fmla="*/ 691652 h 1549407"/>
              <a:gd name="connsiteX154" fmla="*/ 814103 w 2112434"/>
              <a:gd name="connsiteY154" fmla="*/ 724020 h 1549407"/>
              <a:gd name="connsiteX155" fmla="*/ 895024 w 2112434"/>
              <a:gd name="connsiteY155" fmla="*/ 788756 h 1549407"/>
              <a:gd name="connsiteX156" fmla="*/ 935484 w 2112434"/>
              <a:gd name="connsiteY156" fmla="*/ 829216 h 1549407"/>
              <a:gd name="connsiteX157" fmla="*/ 1073049 w 2112434"/>
              <a:gd name="connsiteY157" fmla="*/ 918229 h 1549407"/>
              <a:gd name="connsiteX158" fmla="*/ 1137785 w 2112434"/>
              <a:gd name="connsiteY158" fmla="*/ 950597 h 1549407"/>
              <a:gd name="connsiteX159" fmla="*/ 1275349 w 2112434"/>
              <a:gd name="connsiteY159" fmla="*/ 1023425 h 1549407"/>
              <a:gd name="connsiteX160" fmla="*/ 1340086 w 2112434"/>
              <a:gd name="connsiteY160" fmla="*/ 1039609 h 1549407"/>
              <a:gd name="connsiteX161" fmla="*/ 1453374 w 2112434"/>
              <a:gd name="connsiteY161" fmla="*/ 1071977 h 1549407"/>
              <a:gd name="connsiteX162" fmla="*/ 1655675 w 2112434"/>
              <a:gd name="connsiteY162" fmla="*/ 1055793 h 1549407"/>
              <a:gd name="connsiteX163" fmla="*/ 1688043 w 2112434"/>
              <a:gd name="connsiteY163" fmla="*/ 1047701 h 1549407"/>
              <a:gd name="connsiteX164" fmla="*/ 1736596 w 2112434"/>
              <a:gd name="connsiteY164" fmla="*/ 1023425 h 1549407"/>
              <a:gd name="connsiteX165" fmla="*/ 1777056 w 2112434"/>
              <a:gd name="connsiteY165" fmla="*/ 999149 h 1549407"/>
              <a:gd name="connsiteX166" fmla="*/ 1809424 w 2112434"/>
              <a:gd name="connsiteY166" fmla="*/ 966781 h 1549407"/>
              <a:gd name="connsiteX167" fmla="*/ 1833700 w 2112434"/>
              <a:gd name="connsiteY167" fmla="*/ 958689 h 1549407"/>
              <a:gd name="connsiteX168" fmla="*/ 1882252 w 2112434"/>
              <a:gd name="connsiteY168" fmla="*/ 910137 h 1549407"/>
              <a:gd name="connsiteX169" fmla="*/ 1890344 w 2112434"/>
              <a:gd name="connsiteY169" fmla="*/ 877768 h 1549407"/>
              <a:gd name="connsiteX170" fmla="*/ 1906528 w 2112434"/>
              <a:gd name="connsiteY170" fmla="*/ 845400 h 1549407"/>
              <a:gd name="connsiteX171" fmla="*/ 1914620 w 2112434"/>
              <a:gd name="connsiteY171" fmla="*/ 788756 h 1549407"/>
              <a:gd name="connsiteX172" fmla="*/ 1898436 w 2112434"/>
              <a:gd name="connsiteY172" fmla="*/ 675468 h 1549407"/>
              <a:gd name="connsiteX173" fmla="*/ 1825608 w 2112434"/>
              <a:gd name="connsiteY173" fmla="*/ 513627 h 1549407"/>
              <a:gd name="connsiteX174" fmla="*/ 1793240 w 2112434"/>
              <a:gd name="connsiteY174" fmla="*/ 424614 h 1549407"/>
              <a:gd name="connsiteX175" fmla="*/ 1696135 w 2112434"/>
              <a:gd name="connsiteY175" fmla="*/ 303234 h 1549407"/>
              <a:gd name="connsiteX176" fmla="*/ 1647583 w 2112434"/>
              <a:gd name="connsiteY176" fmla="*/ 262774 h 1549407"/>
              <a:gd name="connsiteX177" fmla="*/ 1599031 w 2112434"/>
              <a:gd name="connsiteY177" fmla="*/ 238498 h 1549407"/>
              <a:gd name="connsiteX178" fmla="*/ 1542387 w 2112434"/>
              <a:gd name="connsiteY178" fmla="*/ 198038 h 1549407"/>
              <a:gd name="connsiteX179" fmla="*/ 1445282 w 2112434"/>
              <a:gd name="connsiteY179" fmla="*/ 173761 h 1549407"/>
              <a:gd name="connsiteX180" fmla="*/ 1388638 w 2112434"/>
              <a:gd name="connsiteY180" fmla="*/ 149485 h 1549407"/>
              <a:gd name="connsiteX181" fmla="*/ 716999 w 2112434"/>
              <a:gd name="connsiteY181" fmla="*/ 157577 h 1549407"/>
              <a:gd name="connsiteX182" fmla="*/ 636079 w 2112434"/>
              <a:gd name="connsiteY182" fmla="*/ 181853 h 1549407"/>
              <a:gd name="connsiteX183" fmla="*/ 482330 w 2112434"/>
              <a:gd name="connsiteY183" fmla="*/ 254682 h 1549407"/>
              <a:gd name="connsiteX184" fmla="*/ 449962 w 2112434"/>
              <a:gd name="connsiteY184" fmla="*/ 278958 h 1549407"/>
              <a:gd name="connsiteX185" fmla="*/ 401410 w 2112434"/>
              <a:gd name="connsiteY185" fmla="*/ 327510 h 1549407"/>
              <a:gd name="connsiteX186" fmla="*/ 377134 w 2112434"/>
              <a:gd name="connsiteY186" fmla="*/ 367970 h 1549407"/>
              <a:gd name="connsiteX187" fmla="*/ 377134 w 2112434"/>
              <a:gd name="connsiteY187" fmla="*/ 578363 h 1549407"/>
              <a:gd name="connsiteX188" fmla="*/ 425686 w 2112434"/>
              <a:gd name="connsiteY188" fmla="*/ 643099 h 1549407"/>
              <a:gd name="connsiteX189" fmla="*/ 458054 w 2112434"/>
              <a:gd name="connsiteY189" fmla="*/ 715928 h 1549407"/>
              <a:gd name="connsiteX190" fmla="*/ 498514 w 2112434"/>
              <a:gd name="connsiteY190" fmla="*/ 772572 h 1549407"/>
              <a:gd name="connsiteX191" fmla="*/ 522790 w 2112434"/>
              <a:gd name="connsiteY191" fmla="*/ 821124 h 1549407"/>
              <a:gd name="connsiteX192" fmla="*/ 563250 w 2112434"/>
              <a:gd name="connsiteY192" fmla="*/ 861584 h 1549407"/>
              <a:gd name="connsiteX193" fmla="*/ 595619 w 2112434"/>
              <a:gd name="connsiteY193" fmla="*/ 902045 h 1549407"/>
              <a:gd name="connsiteX194" fmla="*/ 660355 w 2112434"/>
              <a:gd name="connsiteY194" fmla="*/ 950597 h 1549407"/>
              <a:gd name="connsiteX195" fmla="*/ 708907 w 2112434"/>
              <a:gd name="connsiteY195" fmla="*/ 991057 h 1549407"/>
              <a:gd name="connsiteX196" fmla="*/ 781735 w 2112434"/>
              <a:gd name="connsiteY196" fmla="*/ 1055793 h 1549407"/>
              <a:gd name="connsiteX197" fmla="*/ 830288 w 2112434"/>
              <a:gd name="connsiteY197" fmla="*/ 1071977 h 1549407"/>
              <a:gd name="connsiteX198" fmla="*/ 927392 w 2112434"/>
              <a:gd name="connsiteY198" fmla="*/ 1120530 h 1549407"/>
              <a:gd name="connsiteX199" fmla="*/ 1073049 w 2112434"/>
              <a:gd name="connsiteY199" fmla="*/ 1160990 h 1549407"/>
              <a:gd name="connsiteX200" fmla="*/ 1129693 w 2112434"/>
              <a:gd name="connsiteY200" fmla="*/ 1177174 h 1549407"/>
              <a:gd name="connsiteX201" fmla="*/ 1259165 w 2112434"/>
              <a:gd name="connsiteY201" fmla="*/ 1193358 h 1549407"/>
              <a:gd name="connsiteX202" fmla="*/ 1647583 w 2112434"/>
              <a:gd name="connsiteY202" fmla="*/ 1201450 h 1549407"/>
              <a:gd name="connsiteX203" fmla="*/ 1712319 w 2112434"/>
              <a:gd name="connsiteY203" fmla="*/ 1185266 h 1549407"/>
              <a:gd name="connsiteX204" fmla="*/ 1736596 w 2112434"/>
              <a:gd name="connsiteY204" fmla="*/ 1160990 h 1549407"/>
              <a:gd name="connsiteX205" fmla="*/ 1785148 w 2112434"/>
              <a:gd name="connsiteY205" fmla="*/ 1096253 h 1549407"/>
              <a:gd name="connsiteX206" fmla="*/ 1793240 w 2112434"/>
              <a:gd name="connsiteY206" fmla="*/ 1063885 h 1549407"/>
              <a:gd name="connsiteX207" fmla="*/ 1833700 w 2112434"/>
              <a:gd name="connsiteY207" fmla="*/ 999149 h 1549407"/>
              <a:gd name="connsiteX208" fmla="*/ 1857976 w 2112434"/>
              <a:gd name="connsiteY208" fmla="*/ 958689 h 1549407"/>
              <a:gd name="connsiteX209" fmla="*/ 1857976 w 2112434"/>
              <a:gd name="connsiteY209" fmla="*/ 796848 h 1549407"/>
              <a:gd name="connsiteX210" fmla="*/ 1801332 w 2112434"/>
              <a:gd name="connsiteY210" fmla="*/ 748296 h 1549407"/>
              <a:gd name="connsiteX211" fmla="*/ 1777056 w 2112434"/>
              <a:gd name="connsiteY211" fmla="*/ 675468 h 1549407"/>
              <a:gd name="connsiteX212" fmla="*/ 1590939 w 2112434"/>
              <a:gd name="connsiteY212" fmla="*/ 473167 h 1549407"/>
              <a:gd name="connsiteX213" fmla="*/ 1445282 w 2112434"/>
              <a:gd name="connsiteY213" fmla="*/ 392246 h 1549407"/>
              <a:gd name="connsiteX214" fmla="*/ 1307718 w 2112434"/>
              <a:gd name="connsiteY214" fmla="*/ 303234 h 1549407"/>
              <a:gd name="connsiteX215" fmla="*/ 1162061 w 2112434"/>
              <a:gd name="connsiteY215" fmla="*/ 238498 h 1549407"/>
              <a:gd name="connsiteX216" fmla="*/ 1081141 w 2112434"/>
              <a:gd name="connsiteY216" fmla="*/ 198038 h 1549407"/>
              <a:gd name="connsiteX217" fmla="*/ 1008312 w 2112434"/>
              <a:gd name="connsiteY217" fmla="*/ 181853 h 1549407"/>
              <a:gd name="connsiteX218" fmla="*/ 943576 w 2112434"/>
              <a:gd name="connsiteY218" fmla="*/ 157577 h 1549407"/>
              <a:gd name="connsiteX219" fmla="*/ 878840 w 2112434"/>
              <a:gd name="connsiteY219" fmla="*/ 125209 h 1549407"/>
              <a:gd name="connsiteX220" fmla="*/ 708907 w 2112434"/>
              <a:gd name="connsiteY220" fmla="*/ 109025 h 1549407"/>
              <a:gd name="connsiteX221" fmla="*/ 636079 w 2112434"/>
              <a:gd name="connsiteY221" fmla="*/ 100933 h 1549407"/>
              <a:gd name="connsiteX222" fmla="*/ 393318 w 2112434"/>
              <a:gd name="connsiteY222" fmla="*/ 109025 h 1549407"/>
              <a:gd name="connsiteX223" fmla="*/ 328581 w 2112434"/>
              <a:gd name="connsiteY223" fmla="*/ 117117 h 1549407"/>
              <a:gd name="connsiteX224" fmla="*/ 296213 w 2112434"/>
              <a:gd name="connsiteY224" fmla="*/ 141393 h 1549407"/>
              <a:gd name="connsiteX225" fmla="*/ 231477 w 2112434"/>
              <a:gd name="connsiteY225" fmla="*/ 173761 h 1549407"/>
              <a:gd name="connsiteX226" fmla="*/ 207201 w 2112434"/>
              <a:gd name="connsiteY226" fmla="*/ 206130 h 1549407"/>
              <a:gd name="connsiteX227" fmla="*/ 182925 w 2112434"/>
              <a:gd name="connsiteY227" fmla="*/ 222314 h 1549407"/>
              <a:gd name="connsiteX228" fmla="*/ 174833 w 2112434"/>
              <a:gd name="connsiteY228" fmla="*/ 246590 h 1549407"/>
              <a:gd name="connsiteX229" fmla="*/ 150557 w 2112434"/>
              <a:gd name="connsiteY229" fmla="*/ 270866 h 1549407"/>
              <a:gd name="connsiteX230" fmla="*/ 142465 w 2112434"/>
              <a:gd name="connsiteY230" fmla="*/ 335602 h 1549407"/>
              <a:gd name="connsiteX231" fmla="*/ 166741 w 2112434"/>
              <a:gd name="connsiteY231" fmla="*/ 586455 h 1549407"/>
              <a:gd name="connsiteX232" fmla="*/ 199109 w 2112434"/>
              <a:gd name="connsiteY232" fmla="*/ 659284 h 1549407"/>
              <a:gd name="connsiteX233" fmla="*/ 247661 w 2112434"/>
              <a:gd name="connsiteY233" fmla="*/ 748296 h 1549407"/>
              <a:gd name="connsiteX234" fmla="*/ 271937 w 2112434"/>
              <a:gd name="connsiteY234" fmla="*/ 796848 h 1549407"/>
              <a:gd name="connsiteX235" fmla="*/ 352857 w 2112434"/>
              <a:gd name="connsiteY235" fmla="*/ 893953 h 1549407"/>
              <a:gd name="connsiteX236" fmla="*/ 458054 w 2112434"/>
              <a:gd name="connsiteY236" fmla="*/ 1015333 h 1549407"/>
              <a:gd name="connsiteX237" fmla="*/ 514698 w 2112434"/>
              <a:gd name="connsiteY237" fmla="*/ 1063885 h 1549407"/>
              <a:gd name="connsiteX238" fmla="*/ 644171 w 2112434"/>
              <a:gd name="connsiteY238" fmla="*/ 1128622 h 1549407"/>
              <a:gd name="connsiteX239" fmla="*/ 716999 w 2112434"/>
              <a:gd name="connsiteY239" fmla="*/ 1160990 h 1549407"/>
              <a:gd name="connsiteX240" fmla="*/ 781735 w 2112434"/>
              <a:gd name="connsiteY240" fmla="*/ 1209542 h 1549407"/>
              <a:gd name="connsiteX241" fmla="*/ 846472 w 2112434"/>
              <a:gd name="connsiteY241" fmla="*/ 1225726 h 1549407"/>
              <a:gd name="connsiteX242" fmla="*/ 975944 w 2112434"/>
              <a:gd name="connsiteY242" fmla="*/ 1266186 h 1549407"/>
              <a:gd name="connsiteX243" fmla="*/ 1040680 w 2112434"/>
              <a:gd name="connsiteY243" fmla="*/ 1274278 h 1549407"/>
              <a:gd name="connsiteX244" fmla="*/ 1153969 w 2112434"/>
              <a:gd name="connsiteY244" fmla="*/ 1290462 h 1549407"/>
              <a:gd name="connsiteX245" fmla="*/ 1493834 w 2112434"/>
              <a:gd name="connsiteY245" fmla="*/ 1282370 h 1549407"/>
              <a:gd name="connsiteX246" fmla="*/ 1542387 w 2112434"/>
              <a:gd name="connsiteY246" fmla="*/ 1266186 h 1549407"/>
              <a:gd name="connsiteX247" fmla="*/ 1566663 w 2112434"/>
              <a:gd name="connsiteY247" fmla="*/ 1258094 h 1549407"/>
              <a:gd name="connsiteX248" fmla="*/ 1590939 w 2112434"/>
              <a:gd name="connsiteY248" fmla="*/ 1233818 h 1549407"/>
              <a:gd name="connsiteX249" fmla="*/ 1623307 w 2112434"/>
              <a:gd name="connsiteY249" fmla="*/ 1217634 h 1549407"/>
              <a:gd name="connsiteX250" fmla="*/ 1688043 w 2112434"/>
              <a:gd name="connsiteY250" fmla="*/ 1169082 h 1549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</a:cxnLst>
            <a:rect l="l" t="t" r="r" b="b"/>
            <a:pathLst>
              <a:path w="2112434" h="1549407">
                <a:moveTo>
                  <a:pt x="1024496" y="367970"/>
                </a:moveTo>
                <a:cubicBezTo>
                  <a:pt x="1013707" y="349089"/>
                  <a:pt x="1006878" y="327305"/>
                  <a:pt x="992128" y="311326"/>
                </a:cubicBezTo>
                <a:cubicBezTo>
                  <a:pt x="965093" y="282038"/>
                  <a:pt x="921202" y="259916"/>
                  <a:pt x="886932" y="238498"/>
                </a:cubicBezTo>
                <a:cubicBezTo>
                  <a:pt x="878685" y="233344"/>
                  <a:pt x="871762" y="225729"/>
                  <a:pt x="862656" y="222314"/>
                </a:cubicBezTo>
                <a:cubicBezTo>
                  <a:pt x="849778" y="217485"/>
                  <a:pt x="835683" y="216919"/>
                  <a:pt x="822196" y="214222"/>
                </a:cubicBezTo>
                <a:cubicBezTo>
                  <a:pt x="816801" y="206130"/>
                  <a:pt x="814710" y="194295"/>
                  <a:pt x="806011" y="189945"/>
                </a:cubicBezTo>
                <a:cubicBezTo>
                  <a:pt x="791336" y="182607"/>
                  <a:pt x="773866" y="181853"/>
                  <a:pt x="757459" y="181853"/>
                </a:cubicBezTo>
                <a:cubicBezTo>
                  <a:pt x="708832" y="181853"/>
                  <a:pt x="660355" y="187248"/>
                  <a:pt x="611803" y="189945"/>
                </a:cubicBezTo>
                <a:cubicBezTo>
                  <a:pt x="576737" y="195340"/>
                  <a:pt x="541810" y="201729"/>
                  <a:pt x="506606" y="206130"/>
                </a:cubicBezTo>
                <a:cubicBezTo>
                  <a:pt x="477043" y="209826"/>
                  <a:pt x="447088" y="210009"/>
                  <a:pt x="417594" y="214222"/>
                </a:cubicBezTo>
                <a:cubicBezTo>
                  <a:pt x="402464" y="216383"/>
                  <a:pt x="371828" y="232282"/>
                  <a:pt x="360949" y="238498"/>
                </a:cubicBezTo>
                <a:cubicBezTo>
                  <a:pt x="352505" y="243323"/>
                  <a:pt x="345372" y="250333"/>
                  <a:pt x="336673" y="254682"/>
                </a:cubicBezTo>
                <a:cubicBezTo>
                  <a:pt x="323681" y="261178"/>
                  <a:pt x="309700" y="265471"/>
                  <a:pt x="296213" y="270866"/>
                </a:cubicBezTo>
                <a:cubicBezTo>
                  <a:pt x="283619" y="283460"/>
                  <a:pt x="262513" y="301392"/>
                  <a:pt x="255753" y="319418"/>
                </a:cubicBezTo>
                <a:cubicBezTo>
                  <a:pt x="250924" y="332296"/>
                  <a:pt x="251280" y="346609"/>
                  <a:pt x="247661" y="359878"/>
                </a:cubicBezTo>
                <a:cubicBezTo>
                  <a:pt x="216862" y="472808"/>
                  <a:pt x="243099" y="350317"/>
                  <a:pt x="223385" y="448891"/>
                </a:cubicBezTo>
                <a:cubicBezTo>
                  <a:pt x="224602" y="481759"/>
                  <a:pt x="209272" y="620960"/>
                  <a:pt x="239569" y="691652"/>
                </a:cubicBezTo>
                <a:cubicBezTo>
                  <a:pt x="244321" y="702740"/>
                  <a:pt x="248742" y="714204"/>
                  <a:pt x="255753" y="724020"/>
                </a:cubicBezTo>
                <a:cubicBezTo>
                  <a:pt x="262405" y="733332"/>
                  <a:pt x="271937" y="740204"/>
                  <a:pt x="280029" y="748296"/>
                </a:cubicBezTo>
                <a:cubicBezTo>
                  <a:pt x="300368" y="809314"/>
                  <a:pt x="272932" y="734102"/>
                  <a:pt x="304305" y="796848"/>
                </a:cubicBezTo>
                <a:cubicBezTo>
                  <a:pt x="327727" y="843691"/>
                  <a:pt x="290654" y="799381"/>
                  <a:pt x="336673" y="845400"/>
                </a:cubicBezTo>
                <a:cubicBezTo>
                  <a:pt x="364023" y="954799"/>
                  <a:pt x="308692" y="757070"/>
                  <a:pt x="393318" y="926321"/>
                </a:cubicBezTo>
                <a:cubicBezTo>
                  <a:pt x="398713" y="937110"/>
                  <a:pt x="400486" y="950675"/>
                  <a:pt x="409502" y="958689"/>
                </a:cubicBezTo>
                <a:cubicBezTo>
                  <a:pt x="425756" y="973137"/>
                  <a:pt x="448052" y="978994"/>
                  <a:pt x="466146" y="991057"/>
                </a:cubicBezTo>
                <a:cubicBezTo>
                  <a:pt x="480517" y="1000637"/>
                  <a:pt x="492235" y="1013845"/>
                  <a:pt x="506606" y="1023425"/>
                </a:cubicBezTo>
                <a:cubicBezTo>
                  <a:pt x="516643" y="1030116"/>
                  <a:pt x="529324" y="1032371"/>
                  <a:pt x="538974" y="1039609"/>
                </a:cubicBezTo>
                <a:cubicBezTo>
                  <a:pt x="551181" y="1048764"/>
                  <a:pt x="558842" y="1063227"/>
                  <a:pt x="571342" y="1071977"/>
                </a:cubicBezTo>
                <a:cubicBezTo>
                  <a:pt x="586166" y="1082353"/>
                  <a:pt x="604265" y="1087136"/>
                  <a:pt x="619895" y="1096253"/>
                </a:cubicBezTo>
                <a:cubicBezTo>
                  <a:pt x="636696" y="1106054"/>
                  <a:pt x="651050" y="1119923"/>
                  <a:pt x="668447" y="1128622"/>
                </a:cubicBezTo>
                <a:cubicBezTo>
                  <a:pt x="686577" y="1137687"/>
                  <a:pt x="757058" y="1155462"/>
                  <a:pt x="773643" y="1160990"/>
                </a:cubicBezTo>
                <a:cubicBezTo>
                  <a:pt x="814434" y="1174587"/>
                  <a:pt x="852290" y="1193909"/>
                  <a:pt x="895024" y="1201450"/>
                </a:cubicBezTo>
                <a:cubicBezTo>
                  <a:pt x="921719" y="1206161"/>
                  <a:pt x="949064" y="1206036"/>
                  <a:pt x="975944" y="1209542"/>
                </a:cubicBezTo>
                <a:cubicBezTo>
                  <a:pt x="1190337" y="1237506"/>
                  <a:pt x="978839" y="1216426"/>
                  <a:pt x="1170153" y="1233818"/>
                </a:cubicBezTo>
                <a:cubicBezTo>
                  <a:pt x="1267257" y="1228423"/>
                  <a:pt x="1364719" y="1227557"/>
                  <a:pt x="1461466" y="1217634"/>
                </a:cubicBezTo>
                <a:cubicBezTo>
                  <a:pt x="1471141" y="1216642"/>
                  <a:pt x="1478865" y="1208327"/>
                  <a:pt x="1485742" y="1201450"/>
                </a:cubicBezTo>
                <a:cubicBezTo>
                  <a:pt x="1497955" y="1189237"/>
                  <a:pt x="1507321" y="1174477"/>
                  <a:pt x="1518111" y="1160990"/>
                </a:cubicBezTo>
                <a:cubicBezTo>
                  <a:pt x="1520808" y="1150201"/>
                  <a:pt x="1523148" y="1139315"/>
                  <a:pt x="1526203" y="1128622"/>
                </a:cubicBezTo>
                <a:cubicBezTo>
                  <a:pt x="1548078" y="1052058"/>
                  <a:pt x="1570407" y="1083209"/>
                  <a:pt x="1518111" y="926321"/>
                </a:cubicBezTo>
                <a:cubicBezTo>
                  <a:pt x="1503436" y="882295"/>
                  <a:pt x="1455471" y="855687"/>
                  <a:pt x="1437190" y="813032"/>
                </a:cubicBezTo>
                <a:cubicBezTo>
                  <a:pt x="1429098" y="794151"/>
                  <a:pt x="1422653" y="774475"/>
                  <a:pt x="1412914" y="756388"/>
                </a:cubicBezTo>
                <a:cubicBezTo>
                  <a:pt x="1395641" y="724310"/>
                  <a:pt x="1370786" y="695636"/>
                  <a:pt x="1348178" y="667376"/>
                </a:cubicBezTo>
                <a:cubicBezTo>
                  <a:pt x="1312573" y="578362"/>
                  <a:pt x="1359507" y="667375"/>
                  <a:pt x="1291534" y="610731"/>
                </a:cubicBezTo>
                <a:cubicBezTo>
                  <a:pt x="1284981" y="605270"/>
                  <a:pt x="1288771" y="593116"/>
                  <a:pt x="1283442" y="586455"/>
                </a:cubicBezTo>
                <a:cubicBezTo>
                  <a:pt x="1277366" y="578861"/>
                  <a:pt x="1267257" y="575666"/>
                  <a:pt x="1259165" y="570271"/>
                </a:cubicBezTo>
                <a:cubicBezTo>
                  <a:pt x="1253770" y="559482"/>
                  <a:pt x="1251873" y="546054"/>
                  <a:pt x="1242981" y="537903"/>
                </a:cubicBezTo>
                <a:cubicBezTo>
                  <a:pt x="1218710" y="515655"/>
                  <a:pt x="1162061" y="481259"/>
                  <a:pt x="1162061" y="481259"/>
                </a:cubicBezTo>
                <a:cubicBezTo>
                  <a:pt x="1153969" y="467772"/>
                  <a:pt x="1147441" y="453214"/>
                  <a:pt x="1137785" y="440799"/>
                </a:cubicBezTo>
                <a:cubicBezTo>
                  <a:pt x="1125274" y="424713"/>
                  <a:pt x="1081032" y="385707"/>
                  <a:pt x="1064957" y="376062"/>
                </a:cubicBezTo>
                <a:cubicBezTo>
                  <a:pt x="984240" y="327633"/>
                  <a:pt x="1066304" y="401441"/>
                  <a:pt x="975944" y="327510"/>
                </a:cubicBezTo>
                <a:cubicBezTo>
                  <a:pt x="961182" y="315432"/>
                  <a:pt x="950539" y="298760"/>
                  <a:pt x="935484" y="287050"/>
                </a:cubicBezTo>
                <a:cubicBezTo>
                  <a:pt x="844853" y="216559"/>
                  <a:pt x="866432" y="226270"/>
                  <a:pt x="806011" y="206130"/>
                </a:cubicBezTo>
                <a:cubicBezTo>
                  <a:pt x="772075" y="180677"/>
                  <a:pt x="768389" y="174896"/>
                  <a:pt x="725091" y="157577"/>
                </a:cubicBezTo>
                <a:cubicBezTo>
                  <a:pt x="714765" y="153447"/>
                  <a:pt x="703353" y="152756"/>
                  <a:pt x="692723" y="149485"/>
                </a:cubicBezTo>
                <a:cubicBezTo>
                  <a:pt x="668265" y="141960"/>
                  <a:pt x="645357" y="127755"/>
                  <a:pt x="619895" y="125209"/>
                </a:cubicBezTo>
                <a:lnTo>
                  <a:pt x="458054" y="109025"/>
                </a:lnTo>
                <a:cubicBezTo>
                  <a:pt x="412199" y="111722"/>
                  <a:pt x="366195" y="112546"/>
                  <a:pt x="320489" y="117117"/>
                </a:cubicBezTo>
                <a:cubicBezTo>
                  <a:pt x="303987" y="118767"/>
                  <a:pt x="276664" y="135899"/>
                  <a:pt x="263845" y="141393"/>
                </a:cubicBezTo>
                <a:cubicBezTo>
                  <a:pt x="237143" y="152837"/>
                  <a:pt x="207097" y="157646"/>
                  <a:pt x="182925" y="173761"/>
                </a:cubicBezTo>
                <a:cubicBezTo>
                  <a:pt x="122647" y="213946"/>
                  <a:pt x="196685" y="162295"/>
                  <a:pt x="134373" y="214222"/>
                </a:cubicBezTo>
                <a:cubicBezTo>
                  <a:pt x="126902" y="220448"/>
                  <a:pt x="118188" y="225011"/>
                  <a:pt x="110096" y="230406"/>
                </a:cubicBezTo>
                <a:cubicBezTo>
                  <a:pt x="104701" y="238498"/>
                  <a:pt x="100789" y="247805"/>
                  <a:pt x="93912" y="254682"/>
                </a:cubicBezTo>
                <a:cubicBezTo>
                  <a:pt x="87035" y="261559"/>
                  <a:pt x="75711" y="263272"/>
                  <a:pt x="69636" y="270866"/>
                </a:cubicBezTo>
                <a:cubicBezTo>
                  <a:pt x="64308" y="277527"/>
                  <a:pt x="65008" y="287347"/>
                  <a:pt x="61544" y="295142"/>
                </a:cubicBezTo>
                <a:cubicBezTo>
                  <a:pt x="0" y="433616"/>
                  <a:pt x="68691" y="265136"/>
                  <a:pt x="21084" y="384154"/>
                </a:cubicBezTo>
                <a:cubicBezTo>
                  <a:pt x="24853" y="450112"/>
                  <a:pt x="14101" y="625642"/>
                  <a:pt x="53452" y="724020"/>
                </a:cubicBezTo>
                <a:cubicBezTo>
                  <a:pt x="62412" y="746420"/>
                  <a:pt x="76860" y="766356"/>
                  <a:pt x="85820" y="788756"/>
                </a:cubicBezTo>
                <a:cubicBezTo>
                  <a:pt x="106000" y="839205"/>
                  <a:pt x="98496" y="870394"/>
                  <a:pt x="134373" y="918229"/>
                </a:cubicBezTo>
                <a:cubicBezTo>
                  <a:pt x="151577" y="941167"/>
                  <a:pt x="177530" y="955992"/>
                  <a:pt x="199109" y="974873"/>
                </a:cubicBezTo>
                <a:cubicBezTo>
                  <a:pt x="219116" y="1022889"/>
                  <a:pt x="231011" y="1076627"/>
                  <a:pt x="271937" y="1112438"/>
                </a:cubicBezTo>
                <a:cubicBezTo>
                  <a:pt x="281015" y="1120382"/>
                  <a:pt x="293961" y="1122416"/>
                  <a:pt x="304305" y="1128622"/>
                </a:cubicBezTo>
                <a:cubicBezTo>
                  <a:pt x="320984" y="1138629"/>
                  <a:pt x="338399" y="1147978"/>
                  <a:pt x="352857" y="1160990"/>
                </a:cubicBezTo>
                <a:cubicBezTo>
                  <a:pt x="365695" y="1172544"/>
                  <a:pt x="373852" y="1188452"/>
                  <a:pt x="385226" y="1201450"/>
                </a:cubicBezTo>
                <a:cubicBezTo>
                  <a:pt x="392762" y="1210062"/>
                  <a:pt x="403358" y="1216071"/>
                  <a:pt x="409502" y="1225726"/>
                </a:cubicBezTo>
                <a:cubicBezTo>
                  <a:pt x="422454" y="1246080"/>
                  <a:pt x="426593" y="1271790"/>
                  <a:pt x="441870" y="1290462"/>
                </a:cubicBezTo>
                <a:cubicBezTo>
                  <a:pt x="450800" y="1301377"/>
                  <a:pt x="522385" y="1333785"/>
                  <a:pt x="530882" y="1339014"/>
                </a:cubicBezTo>
                <a:cubicBezTo>
                  <a:pt x="550643" y="1351175"/>
                  <a:pt x="567526" y="1367710"/>
                  <a:pt x="587526" y="1379475"/>
                </a:cubicBezTo>
                <a:cubicBezTo>
                  <a:pt x="613520" y="1394765"/>
                  <a:pt x="643355" y="1403207"/>
                  <a:pt x="668447" y="1419935"/>
                </a:cubicBezTo>
                <a:cubicBezTo>
                  <a:pt x="684631" y="1430724"/>
                  <a:pt x="699373" y="1444078"/>
                  <a:pt x="716999" y="1452303"/>
                </a:cubicBezTo>
                <a:cubicBezTo>
                  <a:pt x="740187" y="1463124"/>
                  <a:pt x="765551" y="1468487"/>
                  <a:pt x="789827" y="1476579"/>
                </a:cubicBezTo>
                <a:cubicBezTo>
                  <a:pt x="803314" y="1487368"/>
                  <a:pt x="814564" y="1501800"/>
                  <a:pt x="830288" y="1508947"/>
                </a:cubicBezTo>
                <a:cubicBezTo>
                  <a:pt x="845225" y="1515736"/>
                  <a:pt x="862853" y="1513350"/>
                  <a:pt x="878840" y="1517039"/>
                </a:cubicBezTo>
                <a:cubicBezTo>
                  <a:pt x="897974" y="1521455"/>
                  <a:pt x="916433" y="1528460"/>
                  <a:pt x="935484" y="1533223"/>
                </a:cubicBezTo>
                <a:cubicBezTo>
                  <a:pt x="959610" y="1539254"/>
                  <a:pt x="984036" y="1544012"/>
                  <a:pt x="1008312" y="1549407"/>
                </a:cubicBezTo>
                <a:cubicBezTo>
                  <a:pt x="1105417" y="1544012"/>
                  <a:pt x="1202879" y="1543146"/>
                  <a:pt x="1299626" y="1533223"/>
                </a:cubicBezTo>
                <a:cubicBezTo>
                  <a:pt x="1309301" y="1532231"/>
                  <a:pt x="1315458" y="1521864"/>
                  <a:pt x="1323902" y="1517039"/>
                </a:cubicBezTo>
                <a:cubicBezTo>
                  <a:pt x="1334375" y="1511054"/>
                  <a:pt x="1345725" y="1506713"/>
                  <a:pt x="1356270" y="1500855"/>
                </a:cubicBezTo>
                <a:cubicBezTo>
                  <a:pt x="1370019" y="1493217"/>
                  <a:pt x="1384315" y="1486235"/>
                  <a:pt x="1396730" y="1476579"/>
                </a:cubicBezTo>
                <a:cubicBezTo>
                  <a:pt x="1432861" y="1448477"/>
                  <a:pt x="1425046" y="1444218"/>
                  <a:pt x="1453374" y="1411843"/>
                </a:cubicBezTo>
                <a:cubicBezTo>
                  <a:pt x="1463422" y="1400360"/>
                  <a:pt x="1476587" y="1391682"/>
                  <a:pt x="1485742" y="1379475"/>
                </a:cubicBezTo>
                <a:cubicBezTo>
                  <a:pt x="1492980" y="1369825"/>
                  <a:pt x="1495533" y="1357336"/>
                  <a:pt x="1501926" y="1347107"/>
                </a:cubicBezTo>
                <a:cubicBezTo>
                  <a:pt x="1509074" y="1335670"/>
                  <a:pt x="1518111" y="1325528"/>
                  <a:pt x="1526203" y="1314738"/>
                </a:cubicBezTo>
                <a:cubicBezTo>
                  <a:pt x="1528900" y="1301251"/>
                  <a:pt x="1529466" y="1287156"/>
                  <a:pt x="1534295" y="1274278"/>
                </a:cubicBezTo>
                <a:cubicBezTo>
                  <a:pt x="1537710" y="1265172"/>
                  <a:pt x="1546130" y="1258701"/>
                  <a:pt x="1550479" y="1250002"/>
                </a:cubicBezTo>
                <a:cubicBezTo>
                  <a:pt x="1556975" y="1237010"/>
                  <a:pt x="1562070" y="1223322"/>
                  <a:pt x="1566663" y="1209542"/>
                </a:cubicBezTo>
                <a:cubicBezTo>
                  <a:pt x="1576201" y="1180927"/>
                  <a:pt x="1578635" y="1150014"/>
                  <a:pt x="1582847" y="1120530"/>
                </a:cubicBezTo>
                <a:cubicBezTo>
                  <a:pt x="1580874" y="1090934"/>
                  <a:pt x="1575966" y="948406"/>
                  <a:pt x="1558571" y="910137"/>
                </a:cubicBezTo>
                <a:cubicBezTo>
                  <a:pt x="1543389" y="876737"/>
                  <a:pt x="1512910" y="852463"/>
                  <a:pt x="1493834" y="821124"/>
                </a:cubicBezTo>
                <a:cubicBezTo>
                  <a:pt x="1429015" y="714636"/>
                  <a:pt x="1465813" y="738753"/>
                  <a:pt x="1396730" y="643099"/>
                </a:cubicBezTo>
                <a:cubicBezTo>
                  <a:pt x="1365034" y="599213"/>
                  <a:pt x="1326016" y="562709"/>
                  <a:pt x="1283442" y="529811"/>
                </a:cubicBezTo>
                <a:cubicBezTo>
                  <a:pt x="1243740" y="499133"/>
                  <a:pt x="1206937" y="463238"/>
                  <a:pt x="1162061" y="440799"/>
                </a:cubicBezTo>
                <a:cubicBezTo>
                  <a:pt x="1140482" y="430009"/>
                  <a:pt x="1118352" y="420258"/>
                  <a:pt x="1097325" y="408430"/>
                </a:cubicBezTo>
                <a:cubicBezTo>
                  <a:pt x="1029974" y="370545"/>
                  <a:pt x="982720" y="325978"/>
                  <a:pt x="903116" y="303234"/>
                </a:cubicBezTo>
                <a:lnTo>
                  <a:pt x="846472" y="287050"/>
                </a:lnTo>
                <a:cubicBezTo>
                  <a:pt x="812444" y="264365"/>
                  <a:pt x="782406" y="240084"/>
                  <a:pt x="741275" y="230406"/>
                </a:cubicBezTo>
                <a:cubicBezTo>
                  <a:pt x="714888" y="224197"/>
                  <a:pt x="687254" y="225676"/>
                  <a:pt x="660355" y="222314"/>
                </a:cubicBezTo>
                <a:cubicBezTo>
                  <a:pt x="644074" y="220279"/>
                  <a:pt x="628120" y="215940"/>
                  <a:pt x="611803" y="214222"/>
                </a:cubicBezTo>
                <a:cubicBezTo>
                  <a:pt x="576827" y="210540"/>
                  <a:pt x="541672" y="208827"/>
                  <a:pt x="506606" y="206130"/>
                </a:cubicBezTo>
                <a:cubicBezTo>
                  <a:pt x="409502" y="211525"/>
                  <a:pt x="312261" y="214855"/>
                  <a:pt x="215293" y="222314"/>
                </a:cubicBezTo>
                <a:cubicBezTo>
                  <a:pt x="206788" y="222968"/>
                  <a:pt x="198857" y="227046"/>
                  <a:pt x="191017" y="230406"/>
                </a:cubicBezTo>
                <a:cubicBezTo>
                  <a:pt x="179929" y="235158"/>
                  <a:pt x="169438" y="241195"/>
                  <a:pt x="158649" y="246590"/>
                </a:cubicBezTo>
                <a:cubicBezTo>
                  <a:pt x="153254" y="254682"/>
                  <a:pt x="148541" y="263272"/>
                  <a:pt x="142465" y="270866"/>
                </a:cubicBezTo>
                <a:cubicBezTo>
                  <a:pt x="129288" y="287336"/>
                  <a:pt x="120027" y="291219"/>
                  <a:pt x="102004" y="303234"/>
                </a:cubicBezTo>
                <a:cubicBezTo>
                  <a:pt x="69805" y="432031"/>
                  <a:pt x="79758" y="359925"/>
                  <a:pt x="110096" y="578363"/>
                </a:cubicBezTo>
                <a:cubicBezTo>
                  <a:pt x="119941" y="649244"/>
                  <a:pt x="144767" y="739611"/>
                  <a:pt x="182925" y="796848"/>
                </a:cubicBezTo>
                <a:cubicBezTo>
                  <a:pt x="204504" y="829216"/>
                  <a:pt x="226460" y="861336"/>
                  <a:pt x="247661" y="893953"/>
                </a:cubicBezTo>
                <a:cubicBezTo>
                  <a:pt x="261529" y="915289"/>
                  <a:pt x="271560" y="939369"/>
                  <a:pt x="288121" y="958689"/>
                </a:cubicBezTo>
                <a:cubicBezTo>
                  <a:pt x="371978" y="1056522"/>
                  <a:pt x="362179" y="1056777"/>
                  <a:pt x="441870" y="1120530"/>
                </a:cubicBezTo>
                <a:cubicBezTo>
                  <a:pt x="462933" y="1137380"/>
                  <a:pt x="483027" y="1155983"/>
                  <a:pt x="506606" y="1169082"/>
                </a:cubicBezTo>
                <a:cubicBezTo>
                  <a:pt x="532001" y="1183190"/>
                  <a:pt x="561240" y="1189080"/>
                  <a:pt x="587526" y="1201450"/>
                </a:cubicBezTo>
                <a:cubicBezTo>
                  <a:pt x="607203" y="1210710"/>
                  <a:pt x="623753" y="1226332"/>
                  <a:pt x="644171" y="1233818"/>
                </a:cubicBezTo>
                <a:cubicBezTo>
                  <a:pt x="705056" y="1256142"/>
                  <a:pt x="765940" y="1282419"/>
                  <a:pt x="830288" y="1290462"/>
                </a:cubicBezTo>
                <a:cubicBezTo>
                  <a:pt x="924587" y="1302249"/>
                  <a:pt x="873367" y="1296585"/>
                  <a:pt x="984036" y="1306646"/>
                </a:cubicBezTo>
                <a:lnTo>
                  <a:pt x="1510019" y="1298554"/>
                </a:lnTo>
                <a:cubicBezTo>
                  <a:pt x="1542488" y="1297711"/>
                  <a:pt x="1575123" y="1296027"/>
                  <a:pt x="1607123" y="1290462"/>
                </a:cubicBezTo>
                <a:cubicBezTo>
                  <a:pt x="1637423" y="1285193"/>
                  <a:pt x="1666299" y="1273645"/>
                  <a:pt x="1696135" y="1266186"/>
                </a:cubicBezTo>
                <a:cubicBezTo>
                  <a:pt x="1764863" y="1249004"/>
                  <a:pt x="1767927" y="1252610"/>
                  <a:pt x="1833700" y="1233818"/>
                </a:cubicBezTo>
                <a:cubicBezTo>
                  <a:pt x="1850103" y="1229131"/>
                  <a:pt x="1866623" y="1224472"/>
                  <a:pt x="1882252" y="1217634"/>
                </a:cubicBezTo>
                <a:cubicBezTo>
                  <a:pt x="1909881" y="1205546"/>
                  <a:pt x="1963173" y="1177174"/>
                  <a:pt x="1963173" y="1177174"/>
                </a:cubicBezTo>
                <a:cubicBezTo>
                  <a:pt x="1973962" y="1166385"/>
                  <a:pt x="1982457" y="1152656"/>
                  <a:pt x="1995541" y="1144806"/>
                </a:cubicBezTo>
                <a:cubicBezTo>
                  <a:pt x="2010169" y="1136029"/>
                  <a:pt x="2030211" y="1138538"/>
                  <a:pt x="2044093" y="1128622"/>
                </a:cubicBezTo>
                <a:cubicBezTo>
                  <a:pt x="2051034" y="1123664"/>
                  <a:pt x="2048370" y="1111975"/>
                  <a:pt x="2052185" y="1104345"/>
                </a:cubicBezTo>
                <a:cubicBezTo>
                  <a:pt x="2059219" y="1090277"/>
                  <a:pt x="2068823" y="1077634"/>
                  <a:pt x="2076461" y="1063885"/>
                </a:cubicBezTo>
                <a:cubicBezTo>
                  <a:pt x="2082319" y="1053340"/>
                  <a:pt x="2087250" y="1042306"/>
                  <a:pt x="2092645" y="1031517"/>
                </a:cubicBezTo>
                <a:cubicBezTo>
                  <a:pt x="2110387" y="925065"/>
                  <a:pt x="2112434" y="936416"/>
                  <a:pt x="2084553" y="764480"/>
                </a:cubicBezTo>
                <a:cubicBezTo>
                  <a:pt x="2079903" y="735803"/>
                  <a:pt x="2065509" y="709375"/>
                  <a:pt x="2052185" y="683560"/>
                </a:cubicBezTo>
                <a:cubicBezTo>
                  <a:pt x="2022263" y="625586"/>
                  <a:pt x="1994224" y="565819"/>
                  <a:pt x="1955080" y="513627"/>
                </a:cubicBezTo>
                <a:cubicBezTo>
                  <a:pt x="1903678" y="445091"/>
                  <a:pt x="1886505" y="417776"/>
                  <a:pt x="1817516" y="351786"/>
                </a:cubicBezTo>
                <a:cubicBezTo>
                  <a:pt x="1705677" y="244809"/>
                  <a:pt x="1749500" y="296963"/>
                  <a:pt x="1639491" y="222314"/>
                </a:cubicBezTo>
                <a:cubicBezTo>
                  <a:pt x="1589933" y="188685"/>
                  <a:pt x="1549214" y="139920"/>
                  <a:pt x="1493834" y="117117"/>
                </a:cubicBezTo>
                <a:cubicBezTo>
                  <a:pt x="1330834" y="49999"/>
                  <a:pt x="1404897" y="70198"/>
                  <a:pt x="1275349" y="44289"/>
                </a:cubicBezTo>
                <a:cubicBezTo>
                  <a:pt x="1256468" y="36197"/>
                  <a:pt x="1238758" y="24469"/>
                  <a:pt x="1218705" y="20013"/>
                </a:cubicBezTo>
                <a:cubicBezTo>
                  <a:pt x="1128645" y="0"/>
                  <a:pt x="983704" y="22735"/>
                  <a:pt x="911208" y="28105"/>
                </a:cubicBezTo>
                <a:cubicBezTo>
                  <a:pt x="895024" y="30802"/>
                  <a:pt x="878573" y="32218"/>
                  <a:pt x="862656" y="36197"/>
                </a:cubicBezTo>
                <a:cubicBezTo>
                  <a:pt x="846106" y="40335"/>
                  <a:pt x="830408" y="47364"/>
                  <a:pt x="814103" y="52381"/>
                </a:cubicBezTo>
                <a:cubicBezTo>
                  <a:pt x="795334" y="58156"/>
                  <a:pt x="776340" y="63170"/>
                  <a:pt x="757459" y="68565"/>
                </a:cubicBezTo>
                <a:cubicBezTo>
                  <a:pt x="661251" y="129788"/>
                  <a:pt x="701811" y="114088"/>
                  <a:pt x="644171" y="133301"/>
                </a:cubicBezTo>
                <a:cubicBezTo>
                  <a:pt x="636079" y="141393"/>
                  <a:pt x="628584" y="150130"/>
                  <a:pt x="619895" y="157577"/>
                </a:cubicBezTo>
                <a:cubicBezTo>
                  <a:pt x="609655" y="166354"/>
                  <a:pt x="596407" y="171703"/>
                  <a:pt x="587526" y="181853"/>
                </a:cubicBezTo>
                <a:cubicBezTo>
                  <a:pt x="577169" y="193690"/>
                  <a:pt x="571342" y="208827"/>
                  <a:pt x="563250" y="222314"/>
                </a:cubicBezTo>
                <a:cubicBezTo>
                  <a:pt x="568645" y="273563"/>
                  <a:pt x="567293" y="325980"/>
                  <a:pt x="579434" y="376062"/>
                </a:cubicBezTo>
                <a:cubicBezTo>
                  <a:pt x="619568" y="541611"/>
                  <a:pt x="610257" y="440920"/>
                  <a:pt x="668447" y="537903"/>
                </a:cubicBezTo>
                <a:cubicBezTo>
                  <a:pt x="682115" y="560683"/>
                  <a:pt x="686449" y="588385"/>
                  <a:pt x="700815" y="610731"/>
                </a:cubicBezTo>
                <a:cubicBezTo>
                  <a:pt x="711129" y="626775"/>
                  <a:pt x="728516" y="637014"/>
                  <a:pt x="741275" y="651191"/>
                </a:cubicBezTo>
                <a:cubicBezTo>
                  <a:pt x="752829" y="664029"/>
                  <a:pt x="761430" y="679439"/>
                  <a:pt x="773643" y="691652"/>
                </a:cubicBezTo>
                <a:cubicBezTo>
                  <a:pt x="785856" y="703865"/>
                  <a:pt x="802485" y="711240"/>
                  <a:pt x="814103" y="724020"/>
                </a:cubicBezTo>
                <a:cubicBezTo>
                  <a:pt x="878709" y="795086"/>
                  <a:pt x="822238" y="774199"/>
                  <a:pt x="895024" y="788756"/>
                </a:cubicBezTo>
                <a:cubicBezTo>
                  <a:pt x="908511" y="802243"/>
                  <a:pt x="920333" y="817630"/>
                  <a:pt x="935484" y="829216"/>
                </a:cubicBezTo>
                <a:cubicBezTo>
                  <a:pt x="948278" y="839000"/>
                  <a:pt x="1038608" y="899684"/>
                  <a:pt x="1073049" y="918229"/>
                </a:cubicBezTo>
                <a:cubicBezTo>
                  <a:pt x="1094291" y="929667"/>
                  <a:pt x="1116758" y="938769"/>
                  <a:pt x="1137785" y="950597"/>
                </a:cubicBezTo>
                <a:cubicBezTo>
                  <a:pt x="1210887" y="991717"/>
                  <a:pt x="1194052" y="994732"/>
                  <a:pt x="1275349" y="1023425"/>
                </a:cubicBezTo>
                <a:cubicBezTo>
                  <a:pt x="1296324" y="1030828"/>
                  <a:pt x="1318627" y="1033756"/>
                  <a:pt x="1340086" y="1039609"/>
                </a:cubicBezTo>
                <a:cubicBezTo>
                  <a:pt x="1377976" y="1049943"/>
                  <a:pt x="1453374" y="1071977"/>
                  <a:pt x="1453374" y="1071977"/>
                </a:cubicBezTo>
                <a:cubicBezTo>
                  <a:pt x="1520808" y="1066582"/>
                  <a:pt x="1588385" y="1062754"/>
                  <a:pt x="1655675" y="1055793"/>
                </a:cubicBezTo>
                <a:cubicBezTo>
                  <a:pt x="1666737" y="1054649"/>
                  <a:pt x="1677717" y="1051831"/>
                  <a:pt x="1688043" y="1047701"/>
                </a:cubicBezTo>
                <a:cubicBezTo>
                  <a:pt x="1704843" y="1040981"/>
                  <a:pt x="1720711" y="1032090"/>
                  <a:pt x="1736596" y="1023425"/>
                </a:cubicBezTo>
                <a:cubicBezTo>
                  <a:pt x="1750404" y="1015894"/>
                  <a:pt x="1764641" y="1008805"/>
                  <a:pt x="1777056" y="999149"/>
                </a:cubicBezTo>
                <a:cubicBezTo>
                  <a:pt x="1789100" y="989781"/>
                  <a:pt x="1797008" y="975650"/>
                  <a:pt x="1809424" y="966781"/>
                </a:cubicBezTo>
                <a:cubicBezTo>
                  <a:pt x="1816365" y="961823"/>
                  <a:pt x="1826071" y="962504"/>
                  <a:pt x="1833700" y="958689"/>
                </a:cubicBezTo>
                <a:cubicBezTo>
                  <a:pt x="1862098" y="944490"/>
                  <a:pt x="1861986" y="937158"/>
                  <a:pt x="1882252" y="910137"/>
                </a:cubicBezTo>
                <a:cubicBezTo>
                  <a:pt x="1884949" y="899347"/>
                  <a:pt x="1886439" y="888182"/>
                  <a:pt x="1890344" y="877768"/>
                </a:cubicBezTo>
                <a:cubicBezTo>
                  <a:pt x="1894579" y="866473"/>
                  <a:pt x="1903354" y="857038"/>
                  <a:pt x="1906528" y="845400"/>
                </a:cubicBezTo>
                <a:cubicBezTo>
                  <a:pt x="1911546" y="826999"/>
                  <a:pt x="1911923" y="807637"/>
                  <a:pt x="1914620" y="788756"/>
                </a:cubicBezTo>
                <a:cubicBezTo>
                  <a:pt x="1909225" y="750993"/>
                  <a:pt x="1907338" y="712561"/>
                  <a:pt x="1898436" y="675468"/>
                </a:cubicBezTo>
                <a:cubicBezTo>
                  <a:pt x="1873301" y="570736"/>
                  <a:pt x="1866691" y="604923"/>
                  <a:pt x="1825608" y="513627"/>
                </a:cubicBezTo>
                <a:cubicBezTo>
                  <a:pt x="1812652" y="484836"/>
                  <a:pt x="1807359" y="452853"/>
                  <a:pt x="1793240" y="424614"/>
                </a:cubicBezTo>
                <a:cubicBezTo>
                  <a:pt x="1767043" y="372220"/>
                  <a:pt x="1737822" y="341447"/>
                  <a:pt x="1696135" y="303234"/>
                </a:cubicBezTo>
                <a:cubicBezTo>
                  <a:pt x="1680605" y="288999"/>
                  <a:pt x="1665112" y="274460"/>
                  <a:pt x="1647583" y="262774"/>
                </a:cubicBezTo>
                <a:cubicBezTo>
                  <a:pt x="1632528" y="252737"/>
                  <a:pt x="1614441" y="247981"/>
                  <a:pt x="1599031" y="238498"/>
                </a:cubicBezTo>
                <a:cubicBezTo>
                  <a:pt x="1579270" y="226337"/>
                  <a:pt x="1562817" y="209039"/>
                  <a:pt x="1542387" y="198038"/>
                </a:cubicBezTo>
                <a:cubicBezTo>
                  <a:pt x="1513642" y="182560"/>
                  <a:pt x="1476641" y="178988"/>
                  <a:pt x="1445282" y="173761"/>
                </a:cubicBezTo>
                <a:cubicBezTo>
                  <a:pt x="1426401" y="165669"/>
                  <a:pt x="1409073" y="151581"/>
                  <a:pt x="1388638" y="149485"/>
                </a:cubicBezTo>
                <a:cubicBezTo>
                  <a:pt x="1191551" y="129271"/>
                  <a:pt x="898004" y="150479"/>
                  <a:pt x="716999" y="157577"/>
                </a:cubicBezTo>
                <a:cubicBezTo>
                  <a:pt x="690026" y="165669"/>
                  <a:pt x="662447" y="171965"/>
                  <a:pt x="636079" y="181853"/>
                </a:cubicBezTo>
                <a:cubicBezTo>
                  <a:pt x="576992" y="204011"/>
                  <a:pt x="531737" y="221744"/>
                  <a:pt x="482330" y="254682"/>
                </a:cubicBezTo>
                <a:cubicBezTo>
                  <a:pt x="471108" y="262163"/>
                  <a:pt x="459987" y="269936"/>
                  <a:pt x="449962" y="278958"/>
                </a:cubicBezTo>
                <a:cubicBezTo>
                  <a:pt x="432950" y="294269"/>
                  <a:pt x="413186" y="307884"/>
                  <a:pt x="401410" y="327510"/>
                </a:cubicBezTo>
                <a:lnTo>
                  <a:pt x="377134" y="367970"/>
                </a:lnTo>
                <a:cubicBezTo>
                  <a:pt x="373831" y="414209"/>
                  <a:pt x="359804" y="528848"/>
                  <a:pt x="377134" y="578363"/>
                </a:cubicBezTo>
                <a:cubicBezTo>
                  <a:pt x="386045" y="603822"/>
                  <a:pt x="412010" y="619850"/>
                  <a:pt x="425686" y="643099"/>
                </a:cubicBezTo>
                <a:cubicBezTo>
                  <a:pt x="439155" y="665997"/>
                  <a:pt x="445030" y="692774"/>
                  <a:pt x="458054" y="715928"/>
                </a:cubicBezTo>
                <a:cubicBezTo>
                  <a:pt x="469430" y="736151"/>
                  <a:pt x="486353" y="752811"/>
                  <a:pt x="498514" y="772572"/>
                </a:cubicBezTo>
                <a:cubicBezTo>
                  <a:pt x="507997" y="787982"/>
                  <a:pt x="512147" y="806491"/>
                  <a:pt x="522790" y="821124"/>
                </a:cubicBezTo>
                <a:cubicBezTo>
                  <a:pt x="534008" y="836549"/>
                  <a:pt x="550491" y="847407"/>
                  <a:pt x="563250" y="861584"/>
                </a:cubicBezTo>
                <a:cubicBezTo>
                  <a:pt x="574804" y="874422"/>
                  <a:pt x="582887" y="890374"/>
                  <a:pt x="595619" y="902045"/>
                </a:cubicBezTo>
                <a:cubicBezTo>
                  <a:pt x="615502" y="920272"/>
                  <a:pt x="639145" y="933932"/>
                  <a:pt x="660355" y="950597"/>
                </a:cubicBezTo>
                <a:cubicBezTo>
                  <a:pt x="676920" y="963613"/>
                  <a:pt x="693248" y="976964"/>
                  <a:pt x="708907" y="991057"/>
                </a:cubicBezTo>
                <a:cubicBezTo>
                  <a:pt x="732841" y="1012598"/>
                  <a:pt x="752730" y="1039972"/>
                  <a:pt x="781735" y="1055793"/>
                </a:cubicBezTo>
                <a:cubicBezTo>
                  <a:pt x="796712" y="1063962"/>
                  <a:pt x="814699" y="1065048"/>
                  <a:pt x="830288" y="1071977"/>
                </a:cubicBezTo>
                <a:cubicBezTo>
                  <a:pt x="863358" y="1086675"/>
                  <a:pt x="893060" y="1109086"/>
                  <a:pt x="927392" y="1120530"/>
                </a:cubicBezTo>
                <a:cubicBezTo>
                  <a:pt x="1057361" y="1163853"/>
                  <a:pt x="942637" y="1128387"/>
                  <a:pt x="1073049" y="1160990"/>
                </a:cubicBezTo>
                <a:cubicBezTo>
                  <a:pt x="1092100" y="1165753"/>
                  <a:pt x="1110347" y="1173809"/>
                  <a:pt x="1129693" y="1177174"/>
                </a:cubicBezTo>
                <a:cubicBezTo>
                  <a:pt x="1172543" y="1184626"/>
                  <a:pt x="1259165" y="1193358"/>
                  <a:pt x="1259165" y="1193358"/>
                </a:cubicBezTo>
                <a:cubicBezTo>
                  <a:pt x="1415555" y="1238040"/>
                  <a:pt x="1333487" y="1220680"/>
                  <a:pt x="1647583" y="1201450"/>
                </a:cubicBezTo>
                <a:cubicBezTo>
                  <a:pt x="1669784" y="1200091"/>
                  <a:pt x="1712319" y="1185266"/>
                  <a:pt x="1712319" y="1185266"/>
                </a:cubicBezTo>
                <a:cubicBezTo>
                  <a:pt x="1720411" y="1177174"/>
                  <a:pt x="1729060" y="1169602"/>
                  <a:pt x="1736596" y="1160990"/>
                </a:cubicBezTo>
                <a:cubicBezTo>
                  <a:pt x="1763507" y="1130235"/>
                  <a:pt x="1765878" y="1125159"/>
                  <a:pt x="1785148" y="1096253"/>
                </a:cubicBezTo>
                <a:cubicBezTo>
                  <a:pt x="1787845" y="1085464"/>
                  <a:pt x="1788723" y="1074048"/>
                  <a:pt x="1793240" y="1063885"/>
                </a:cubicBezTo>
                <a:cubicBezTo>
                  <a:pt x="1802440" y="1043184"/>
                  <a:pt x="1821208" y="1019137"/>
                  <a:pt x="1833700" y="999149"/>
                </a:cubicBezTo>
                <a:cubicBezTo>
                  <a:pt x="1842036" y="985812"/>
                  <a:pt x="1849884" y="972176"/>
                  <a:pt x="1857976" y="958689"/>
                </a:cubicBezTo>
                <a:cubicBezTo>
                  <a:pt x="1869062" y="903257"/>
                  <a:pt x="1881601" y="858863"/>
                  <a:pt x="1857976" y="796848"/>
                </a:cubicBezTo>
                <a:cubicBezTo>
                  <a:pt x="1849123" y="773609"/>
                  <a:pt x="1820213" y="764480"/>
                  <a:pt x="1801332" y="748296"/>
                </a:cubicBezTo>
                <a:cubicBezTo>
                  <a:pt x="1793240" y="724020"/>
                  <a:pt x="1791060" y="696885"/>
                  <a:pt x="1777056" y="675468"/>
                </a:cubicBezTo>
                <a:cubicBezTo>
                  <a:pt x="1733129" y="608286"/>
                  <a:pt x="1658950" y="525175"/>
                  <a:pt x="1590939" y="473167"/>
                </a:cubicBezTo>
                <a:cubicBezTo>
                  <a:pt x="1526872" y="424175"/>
                  <a:pt x="1517862" y="435256"/>
                  <a:pt x="1445282" y="392246"/>
                </a:cubicBezTo>
                <a:cubicBezTo>
                  <a:pt x="1398296" y="364402"/>
                  <a:pt x="1357628" y="325416"/>
                  <a:pt x="1307718" y="303234"/>
                </a:cubicBezTo>
                <a:cubicBezTo>
                  <a:pt x="1259166" y="281655"/>
                  <a:pt x="1209583" y="262259"/>
                  <a:pt x="1162061" y="238498"/>
                </a:cubicBezTo>
                <a:cubicBezTo>
                  <a:pt x="1135088" y="225011"/>
                  <a:pt x="1109439" y="208464"/>
                  <a:pt x="1081141" y="198038"/>
                </a:cubicBezTo>
                <a:cubicBezTo>
                  <a:pt x="1057806" y="189441"/>
                  <a:pt x="1032170" y="188870"/>
                  <a:pt x="1008312" y="181853"/>
                </a:cubicBezTo>
                <a:cubicBezTo>
                  <a:pt x="986202" y="175350"/>
                  <a:pt x="964690" y="166814"/>
                  <a:pt x="943576" y="157577"/>
                </a:cubicBezTo>
                <a:cubicBezTo>
                  <a:pt x="921473" y="147907"/>
                  <a:pt x="902465" y="130097"/>
                  <a:pt x="878840" y="125209"/>
                </a:cubicBezTo>
                <a:cubicBezTo>
                  <a:pt x="823119" y="113681"/>
                  <a:pt x="765460" y="115309"/>
                  <a:pt x="708907" y="109025"/>
                </a:cubicBezTo>
                <a:lnTo>
                  <a:pt x="636079" y="100933"/>
                </a:lnTo>
                <a:lnTo>
                  <a:pt x="393318" y="109025"/>
                </a:lnTo>
                <a:cubicBezTo>
                  <a:pt x="371601" y="110168"/>
                  <a:pt x="349212" y="110240"/>
                  <a:pt x="328581" y="117117"/>
                </a:cubicBezTo>
                <a:cubicBezTo>
                  <a:pt x="315786" y="121382"/>
                  <a:pt x="308002" y="134843"/>
                  <a:pt x="296213" y="141393"/>
                </a:cubicBezTo>
                <a:cubicBezTo>
                  <a:pt x="177438" y="207379"/>
                  <a:pt x="314228" y="118594"/>
                  <a:pt x="231477" y="173761"/>
                </a:cubicBezTo>
                <a:cubicBezTo>
                  <a:pt x="223385" y="184551"/>
                  <a:pt x="216738" y="196593"/>
                  <a:pt x="207201" y="206130"/>
                </a:cubicBezTo>
                <a:cubicBezTo>
                  <a:pt x="200324" y="213007"/>
                  <a:pt x="189000" y="214720"/>
                  <a:pt x="182925" y="222314"/>
                </a:cubicBezTo>
                <a:cubicBezTo>
                  <a:pt x="177597" y="228975"/>
                  <a:pt x="179564" y="239493"/>
                  <a:pt x="174833" y="246590"/>
                </a:cubicBezTo>
                <a:cubicBezTo>
                  <a:pt x="168485" y="256112"/>
                  <a:pt x="158649" y="262774"/>
                  <a:pt x="150557" y="270866"/>
                </a:cubicBezTo>
                <a:cubicBezTo>
                  <a:pt x="147860" y="292445"/>
                  <a:pt x="141351" y="313884"/>
                  <a:pt x="142465" y="335602"/>
                </a:cubicBezTo>
                <a:cubicBezTo>
                  <a:pt x="146767" y="419500"/>
                  <a:pt x="157202" y="502990"/>
                  <a:pt x="166741" y="586455"/>
                </a:cubicBezTo>
                <a:cubicBezTo>
                  <a:pt x="171316" y="626489"/>
                  <a:pt x="179480" y="620025"/>
                  <a:pt x="199109" y="659284"/>
                </a:cubicBezTo>
                <a:cubicBezTo>
                  <a:pt x="286115" y="833298"/>
                  <a:pt x="122074" y="533003"/>
                  <a:pt x="247661" y="748296"/>
                </a:cubicBezTo>
                <a:cubicBezTo>
                  <a:pt x="256778" y="763925"/>
                  <a:pt x="261343" y="782179"/>
                  <a:pt x="271937" y="796848"/>
                </a:cubicBezTo>
                <a:cubicBezTo>
                  <a:pt x="296606" y="831005"/>
                  <a:pt x="326346" y="861205"/>
                  <a:pt x="352857" y="893953"/>
                </a:cubicBezTo>
                <a:cubicBezTo>
                  <a:pt x="411693" y="966632"/>
                  <a:pt x="396582" y="958590"/>
                  <a:pt x="458054" y="1015333"/>
                </a:cubicBezTo>
                <a:cubicBezTo>
                  <a:pt x="476327" y="1032201"/>
                  <a:pt x="493456" y="1050955"/>
                  <a:pt x="514698" y="1063885"/>
                </a:cubicBezTo>
                <a:cubicBezTo>
                  <a:pt x="555915" y="1088973"/>
                  <a:pt x="600078" y="1109025"/>
                  <a:pt x="644171" y="1128622"/>
                </a:cubicBezTo>
                <a:cubicBezTo>
                  <a:pt x="668447" y="1139411"/>
                  <a:pt x="694101" y="1147521"/>
                  <a:pt x="716999" y="1160990"/>
                </a:cubicBezTo>
                <a:cubicBezTo>
                  <a:pt x="740248" y="1174666"/>
                  <a:pt x="757609" y="1197479"/>
                  <a:pt x="781735" y="1209542"/>
                </a:cubicBezTo>
                <a:cubicBezTo>
                  <a:pt x="801630" y="1219489"/>
                  <a:pt x="825133" y="1219450"/>
                  <a:pt x="846472" y="1225726"/>
                </a:cubicBezTo>
                <a:cubicBezTo>
                  <a:pt x="879614" y="1235474"/>
                  <a:pt x="939446" y="1258886"/>
                  <a:pt x="975944" y="1266186"/>
                </a:cubicBezTo>
                <a:cubicBezTo>
                  <a:pt x="997268" y="1270451"/>
                  <a:pt x="1019133" y="1271340"/>
                  <a:pt x="1040680" y="1274278"/>
                </a:cubicBezTo>
                <a:lnTo>
                  <a:pt x="1153969" y="1290462"/>
                </a:lnTo>
                <a:cubicBezTo>
                  <a:pt x="1267257" y="1287765"/>
                  <a:pt x="1380734" y="1289439"/>
                  <a:pt x="1493834" y="1282370"/>
                </a:cubicBezTo>
                <a:cubicBezTo>
                  <a:pt x="1510861" y="1281306"/>
                  <a:pt x="1526203" y="1271581"/>
                  <a:pt x="1542387" y="1266186"/>
                </a:cubicBezTo>
                <a:lnTo>
                  <a:pt x="1566663" y="1258094"/>
                </a:lnTo>
                <a:cubicBezTo>
                  <a:pt x="1574755" y="1250002"/>
                  <a:pt x="1581627" y="1240470"/>
                  <a:pt x="1590939" y="1233818"/>
                </a:cubicBezTo>
                <a:cubicBezTo>
                  <a:pt x="1600755" y="1226807"/>
                  <a:pt x="1612963" y="1223840"/>
                  <a:pt x="1623307" y="1217634"/>
                </a:cubicBezTo>
                <a:cubicBezTo>
                  <a:pt x="1669057" y="1190184"/>
                  <a:pt x="1661694" y="1195431"/>
                  <a:pt x="1688043" y="1169082"/>
                </a:cubicBezTo>
              </a:path>
            </a:pathLst>
          </a:custGeom>
          <a:ln w="19050">
            <a:solidFill>
              <a:schemeClr val="accent6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Google Shape;51;p12"/>
          <p:cNvSpPr txBox="1">
            <a:spLocks noGrp="1"/>
          </p:cNvSpPr>
          <p:nvPr>
            <p:ph type="title"/>
          </p:nvPr>
        </p:nvSpPr>
        <p:spPr>
          <a:xfrm>
            <a:off x="1371600" y="971550"/>
            <a:ext cx="7273800" cy="460782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Gitling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 (-)</a:t>
            </a:r>
            <a:r>
              <a:rPr lang="en-US" dirty="0" smtClean="0"/>
              <a:t/>
            </a:r>
            <a:br>
              <a:rPr lang="en-US" dirty="0" smtClean="0"/>
            </a:br>
            <a:endParaRPr dirty="0"/>
          </a:p>
        </p:txBody>
      </p:sp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t>2</a:t>
            </a:fld>
            <a:endParaRPr/>
          </a:p>
        </p:txBody>
      </p:sp>
      <p:sp>
        <p:nvSpPr>
          <p:cNvPr id="5" name="Freeform 4"/>
          <p:cNvSpPr/>
          <p:nvPr/>
        </p:nvSpPr>
        <p:spPr>
          <a:xfrm>
            <a:off x="6352248" y="24004"/>
            <a:ext cx="2416655" cy="1303090"/>
          </a:xfrm>
          <a:custGeom>
            <a:avLst/>
            <a:gdLst>
              <a:gd name="connsiteX0" fmla="*/ 1205713 w 2416655"/>
              <a:gd name="connsiteY0" fmla="*/ 752831 h 1303090"/>
              <a:gd name="connsiteX1" fmla="*/ 1262357 w 2416655"/>
              <a:gd name="connsiteY1" fmla="*/ 574807 h 1303090"/>
              <a:gd name="connsiteX2" fmla="*/ 1189529 w 2416655"/>
              <a:gd name="connsiteY2" fmla="*/ 283493 h 1303090"/>
              <a:gd name="connsiteX3" fmla="*/ 1165253 w 2416655"/>
              <a:gd name="connsiteY3" fmla="*/ 275401 h 1303090"/>
              <a:gd name="connsiteX4" fmla="*/ 1132885 w 2416655"/>
              <a:gd name="connsiteY4" fmla="*/ 259217 h 1303090"/>
              <a:gd name="connsiteX5" fmla="*/ 1068148 w 2416655"/>
              <a:gd name="connsiteY5" fmla="*/ 267309 h 1303090"/>
              <a:gd name="connsiteX6" fmla="*/ 1019596 w 2416655"/>
              <a:gd name="connsiteY6" fmla="*/ 307769 h 1303090"/>
              <a:gd name="connsiteX7" fmla="*/ 971044 w 2416655"/>
              <a:gd name="connsiteY7" fmla="*/ 348230 h 1303090"/>
              <a:gd name="connsiteX8" fmla="*/ 954860 w 2416655"/>
              <a:gd name="connsiteY8" fmla="*/ 388690 h 1303090"/>
              <a:gd name="connsiteX9" fmla="*/ 938676 w 2416655"/>
              <a:gd name="connsiteY9" fmla="*/ 421058 h 1303090"/>
              <a:gd name="connsiteX10" fmla="*/ 930584 w 2416655"/>
              <a:gd name="connsiteY10" fmla="*/ 469610 h 1303090"/>
              <a:gd name="connsiteX11" fmla="*/ 954860 w 2416655"/>
              <a:gd name="connsiteY11" fmla="*/ 607175 h 1303090"/>
              <a:gd name="connsiteX12" fmla="*/ 1035780 w 2416655"/>
              <a:gd name="connsiteY12" fmla="*/ 704279 h 1303090"/>
              <a:gd name="connsiteX13" fmla="*/ 1060056 w 2416655"/>
              <a:gd name="connsiteY13" fmla="*/ 744739 h 1303090"/>
              <a:gd name="connsiteX14" fmla="*/ 1173345 w 2416655"/>
              <a:gd name="connsiteY14" fmla="*/ 801384 h 1303090"/>
              <a:gd name="connsiteX15" fmla="*/ 1246173 w 2416655"/>
              <a:gd name="connsiteY15" fmla="*/ 825660 h 1303090"/>
              <a:gd name="connsiteX16" fmla="*/ 1327094 w 2416655"/>
              <a:gd name="connsiteY16" fmla="*/ 833752 h 1303090"/>
              <a:gd name="connsiteX17" fmla="*/ 1399922 w 2416655"/>
              <a:gd name="connsiteY17" fmla="*/ 841844 h 1303090"/>
              <a:gd name="connsiteX18" fmla="*/ 1497026 w 2416655"/>
              <a:gd name="connsiteY18" fmla="*/ 866120 h 1303090"/>
              <a:gd name="connsiteX19" fmla="*/ 1594131 w 2416655"/>
              <a:gd name="connsiteY19" fmla="*/ 874212 h 1303090"/>
              <a:gd name="connsiteX20" fmla="*/ 2047285 w 2416655"/>
              <a:gd name="connsiteY20" fmla="*/ 866120 h 1303090"/>
              <a:gd name="connsiteX21" fmla="*/ 2184849 w 2416655"/>
              <a:gd name="connsiteY21" fmla="*/ 833752 h 1303090"/>
              <a:gd name="connsiteX22" fmla="*/ 2257678 w 2416655"/>
              <a:gd name="connsiteY22" fmla="*/ 801384 h 1303090"/>
              <a:gd name="connsiteX23" fmla="*/ 2273862 w 2416655"/>
              <a:gd name="connsiteY23" fmla="*/ 777108 h 1303090"/>
              <a:gd name="connsiteX24" fmla="*/ 2281954 w 2416655"/>
              <a:gd name="connsiteY24" fmla="*/ 736647 h 1303090"/>
              <a:gd name="connsiteX25" fmla="*/ 2225310 w 2416655"/>
              <a:gd name="connsiteY25" fmla="*/ 655727 h 1303090"/>
              <a:gd name="connsiteX26" fmla="*/ 2144389 w 2416655"/>
              <a:gd name="connsiteY26" fmla="*/ 615267 h 1303090"/>
              <a:gd name="connsiteX27" fmla="*/ 2063469 w 2416655"/>
              <a:gd name="connsiteY27" fmla="*/ 558623 h 1303090"/>
              <a:gd name="connsiteX28" fmla="*/ 1950180 w 2416655"/>
              <a:gd name="connsiteY28" fmla="*/ 501978 h 1303090"/>
              <a:gd name="connsiteX29" fmla="*/ 1650775 w 2416655"/>
              <a:gd name="connsiteY29" fmla="*/ 388690 h 1303090"/>
              <a:gd name="connsiteX30" fmla="*/ 1497026 w 2416655"/>
              <a:gd name="connsiteY30" fmla="*/ 348230 h 1303090"/>
              <a:gd name="connsiteX31" fmla="*/ 962952 w 2416655"/>
              <a:gd name="connsiteY31" fmla="*/ 291585 h 1303090"/>
              <a:gd name="connsiteX32" fmla="*/ 517890 w 2416655"/>
              <a:gd name="connsiteY32" fmla="*/ 307769 h 1303090"/>
              <a:gd name="connsiteX33" fmla="*/ 436970 w 2416655"/>
              <a:gd name="connsiteY33" fmla="*/ 323954 h 1303090"/>
              <a:gd name="connsiteX34" fmla="*/ 388417 w 2416655"/>
              <a:gd name="connsiteY34" fmla="*/ 356322 h 1303090"/>
              <a:gd name="connsiteX35" fmla="*/ 331773 w 2416655"/>
              <a:gd name="connsiteY35" fmla="*/ 380598 h 1303090"/>
              <a:gd name="connsiteX36" fmla="*/ 242761 w 2416655"/>
              <a:gd name="connsiteY36" fmla="*/ 453426 h 1303090"/>
              <a:gd name="connsiteX37" fmla="*/ 226577 w 2416655"/>
              <a:gd name="connsiteY37" fmla="*/ 477702 h 1303090"/>
              <a:gd name="connsiteX38" fmla="*/ 250853 w 2416655"/>
              <a:gd name="connsiteY38" fmla="*/ 680003 h 1303090"/>
              <a:gd name="connsiteX39" fmla="*/ 275129 w 2416655"/>
              <a:gd name="connsiteY39" fmla="*/ 712371 h 1303090"/>
              <a:gd name="connsiteX40" fmla="*/ 388417 w 2416655"/>
              <a:gd name="connsiteY40" fmla="*/ 817568 h 1303090"/>
              <a:gd name="connsiteX41" fmla="*/ 461246 w 2416655"/>
              <a:gd name="connsiteY41" fmla="*/ 849936 h 1303090"/>
              <a:gd name="connsiteX42" fmla="*/ 542166 w 2416655"/>
              <a:gd name="connsiteY42" fmla="*/ 898488 h 1303090"/>
              <a:gd name="connsiteX43" fmla="*/ 631179 w 2416655"/>
              <a:gd name="connsiteY43" fmla="*/ 930856 h 1303090"/>
              <a:gd name="connsiteX44" fmla="*/ 720191 w 2416655"/>
              <a:gd name="connsiteY44" fmla="*/ 971316 h 1303090"/>
              <a:gd name="connsiteX45" fmla="*/ 890124 w 2416655"/>
              <a:gd name="connsiteY45" fmla="*/ 1011777 h 1303090"/>
              <a:gd name="connsiteX46" fmla="*/ 979136 w 2416655"/>
              <a:gd name="connsiteY46" fmla="*/ 1019869 h 1303090"/>
              <a:gd name="connsiteX47" fmla="*/ 1294725 w 2416655"/>
              <a:gd name="connsiteY47" fmla="*/ 1011777 h 1303090"/>
              <a:gd name="connsiteX48" fmla="*/ 1343278 w 2416655"/>
              <a:gd name="connsiteY48" fmla="*/ 1003684 h 1303090"/>
              <a:gd name="connsiteX49" fmla="*/ 1424198 w 2416655"/>
              <a:gd name="connsiteY49" fmla="*/ 955132 h 1303090"/>
              <a:gd name="connsiteX50" fmla="*/ 1448474 w 2416655"/>
              <a:gd name="connsiteY50" fmla="*/ 890396 h 1303090"/>
              <a:gd name="connsiteX51" fmla="*/ 1456566 w 2416655"/>
              <a:gd name="connsiteY51" fmla="*/ 841844 h 1303090"/>
              <a:gd name="connsiteX52" fmla="*/ 1448474 w 2416655"/>
              <a:gd name="connsiteY52" fmla="*/ 752831 h 1303090"/>
              <a:gd name="connsiteX53" fmla="*/ 1416106 w 2416655"/>
              <a:gd name="connsiteY53" fmla="*/ 696187 h 1303090"/>
              <a:gd name="connsiteX54" fmla="*/ 1302817 w 2416655"/>
              <a:gd name="connsiteY54" fmla="*/ 582899 h 1303090"/>
              <a:gd name="connsiteX55" fmla="*/ 1124793 w 2416655"/>
              <a:gd name="connsiteY55" fmla="*/ 453426 h 1303090"/>
              <a:gd name="connsiteX56" fmla="*/ 1035780 w 2416655"/>
              <a:gd name="connsiteY56" fmla="*/ 388690 h 1303090"/>
              <a:gd name="connsiteX57" fmla="*/ 849664 w 2416655"/>
              <a:gd name="connsiteY57" fmla="*/ 348230 h 1303090"/>
              <a:gd name="connsiteX58" fmla="*/ 671639 w 2416655"/>
              <a:gd name="connsiteY58" fmla="*/ 315861 h 1303090"/>
              <a:gd name="connsiteX59" fmla="*/ 445062 w 2416655"/>
              <a:gd name="connsiteY59" fmla="*/ 323954 h 1303090"/>
              <a:gd name="connsiteX60" fmla="*/ 396510 w 2416655"/>
              <a:gd name="connsiteY60" fmla="*/ 348230 h 1303090"/>
              <a:gd name="connsiteX61" fmla="*/ 347957 w 2416655"/>
              <a:gd name="connsiteY61" fmla="*/ 380598 h 1303090"/>
              <a:gd name="connsiteX62" fmla="*/ 299405 w 2416655"/>
              <a:gd name="connsiteY62" fmla="*/ 453426 h 1303090"/>
              <a:gd name="connsiteX63" fmla="*/ 291313 w 2416655"/>
              <a:gd name="connsiteY63" fmla="*/ 485794 h 1303090"/>
              <a:gd name="connsiteX64" fmla="*/ 307497 w 2416655"/>
              <a:gd name="connsiteY64" fmla="*/ 623359 h 1303090"/>
              <a:gd name="connsiteX65" fmla="*/ 339865 w 2416655"/>
              <a:gd name="connsiteY65" fmla="*/ 671911 h 1303090"/>
              <a:gd name="connsiteX66" fmla="*/ 428878 w 2416655"/>
              <a:gd name="connsiteY66" fmla="*/ 769015 h 1303090"/>
              <a:gd name="connsiteX67" fmla="*/ 550258 w 2416655"/>
              <a:gd name="connsiteY67" fmla="*/ 858028 h 1303090"/>
              <a:gd name="connsiteX68" fmla="*/ 679731 w 2416655"/>
              <a:gd name="connsiteY68" fmla="*/ 914672 h 1303090"/>
              <a:gd name="connsiteX69" fmla="*/ 809203 w 2416655"/>
              <a:gd name="connsiteY69" fmla="*/ 938948 h 1303090"/>
              <a:gd name="connsiteX70" fmla="*/ 1043872 w 2416655"/>
              <a:gd name="connsiteY70" fmla="*/ 914672 h 1303090"/>
              <a:gd name="connsiteX71" fmla="*/ 1100517 w 2416655"/>
              <a:gd name="connsiteY71" fmla="*/ 906580 h 1303090"/>
              <a:gd name="connsiteX72" fmla="*/ 1213805 w 2416655"/>
              <a:gd name="connsiteY72" fmla="*/ 874212 h 1303090"/>
              <a:gd name="connsiteX73" fmla="*/ 1294725 w 2416655"/>
              <a:gd name="connsiteY73" fmla="*/ 841844 h 1303090"/>
              <a:gd name="connsiteX74" fmla="*/ 1440382 w 2416655"/>
              <a:gd name="connsiteY74" fmla="*/ 752831 h 1303090"/>
              <a:gd name="connsiteX75" fmla="*/ 1456566 w 2416655"/>
              <a:gd name="connsiteY75" fmla="*/ 712371 h 1303090"/>
              <a:gd name="connsiteX76" fmla="*/ 1480842 w 2416655"/>
              <a:gd name="connsiteY76" fmla="*/ 671911 h 1303090"/>
              <a:gd name="connsiteX77" fmla="*/ 1440382 w 2416655"/>
              <a:gd name="connsiteY77" fmla="*/ 534346 h 1303090"/>
              <a:gd name="connsiteX78" fmla="*/ 1416106 w 2416655"/>
              <a:gd name="connsiteY78" fmla="*/ 501978 h 1303090"/>
              <a:gd name="connsiteX79" fmla="*/ 1375646 w 2416655"/>
              <a:gd name="connsiteY79" fmla="*/ 477702 h 1303090"/>
              <a:gd name="connsiteX80" fmla="*/ 1351370 w 2416655"/>
              <a:gd name="connsiteY80" fmla="*/ 461518 h 1303090"/>
              <a:gd name="connsiteX81" fmla="*/ 1319002 w 2416655"/>
              <a:gd name="connsiteY81" fmla="*/ 437242 h 1303090"/>
              <a:gd name="connsiteX82" fmla="*/ 1254265 w 2416655"/>
              <a:gd name="connsiteY82" fmla="*/ 404874 h 1303090"/>
              <a:gd name="connsiteX83" fmla="*/ 1238081 w 2416655"/>
              <a:gd name="connsiteY83" fmla="*/ 380598 h 1303090"/>
              <a:gd name="connsiteX84" fmla="*/ 1262357 w 2416655"/>
              <a:gd name="connsiteY84" fmla="*/ 372506 h 1303090"/>
              <a:gd name="connsiteX85" fmla="*/ 1294725 w 2416655"/>
              <a:gd name="connsiteY85" fmla="*/ 364414 h 1303090"/>
              <a:gd name="connsiteX86" fmla="*/ 1772156 w 2416655"/>
              <a:gd name="connsiteY86" fmla="*/ 380598 h 1303090"/>
              <a:gd name="connsiteX87" fmla="*/ 1942088 w 2416655"/>
              <a:gd name="connsiteY87" fmla="*/ 445334 h 1303090"/>
              <a:gd name="connsiteX88" fmla="*/ 2160573 w 2416655"/>
              <a:gd name="connsiteY88" fmla="*/ 558623 h 1303090"/>
              <a:gd name="connsiteX89" fmla="*/ 2241494 w 2416655"/>
              <a:gd name="connsiteY89" fmla="*/ 631451 h 1303090"/>
              <a:gd name="connsiteX90" fmla="*/ 2290046 w 2416655"/>
              <a:gd name="connsiteY90" fmla="*/ 680003 h 1303090"/>
              <a:gd name="connsiteX91" fmla="*/ 2298138 w 2416655"/>
              <a:gd name="connsiteY91" fmla="*/ 744739 h 1303090"/>
              <a:gd name="connsiteX92" fmla="*/ 2281954 w 2416655"/>
              <a:gd name="connsiteY92" fmla="*/ 825660 h 1303090"/>
              <a:gd name="connsiteX93" fmla="*/ 2217217 w 2416655"/>
              <a:gd name="connsiteY93" fmla="*/ 947040 h 1303090"/>
              <a:gd name="connsiteX94" fmla="*/ 2168665 w 2416655"/>
              <a:gd name="connsiteY94" fmla="*/ 1003684 h 1303090"/>
              <a:gd name="connsiteX95" fmla="*/ 2031101 w 2416655"/>
              <a:gd name="connsiteY95" fmla="*/ 1092697 h 1303090"/>
              <a:gd name="connsiteX96" fmla="*/ 1958272 w 2416655"/>
              <a:gd name="connsiteY96" fmla="*/ 1133157 h 1303090"/>
              <a:gd name="connsiteX97" fmla="*/ 1658867 w 2416655"/>
              <a:gd name="connsiteY97" fmla="*/ 1246446 h 1303090"/>
              <a:gd name="connsiteX98" fmla="*/ 1577947 w 2416655"/>
              <a:gd name="connsiteY98" fmla="*/ 1254538 h 1303090"/>
              <a:gd name="connsiteX99" fmla="*/ 1343278 w 2416655"/>
              <a:gd name="connsiteY99" fmla="*/ 1214077 h 1303090"/>
              <a:gd name="connsiteX100" fmla="*/ 1238081 w 2416655"/>
              <a:gd name="connsiteY100" fmla="*/ 1149341 h 1303090"/>
              <a:gd name="connsiteX101" fmla="*/ 1165253 w 2416655"/>
              <a:gd name="connsiteY101" fmla="*/ 1092697 h 1303090"/>
              <a:gd name="connsiteX102" fmla="*/ 1108609 w 2416655"/>
              <a:gd name="connsiteY102" fmla="*/ 1011777 h 1303090"/>
              <a:gd name="connsiteX103" fmla="*/ 1035780 w 2416655"/>
              <a:gd name="connsiteY103" fmla="*/ 882304 h 1303090"/>
              <a:gd name="connsiteX104" fmla="*/ 1019596 w 2416655"/>
              <a:gd name="connsiteY104" fmla="*/ 825660 h 1303090"/>
              <a:gd name="connsiteX105" fmla="*/ 1011504 w 2416655"/>
              <a:gd name="connsiteY105" fmla="*/ 744739 h 1303090"/>
              <a:gd name="connsiteX106" fmla="*/ 1003412 w 2416655"/>
              <a:gd name="connsiteY106" fmla="*/ 680003 h 1303090"/>
              <a:gd name="connsiteX107" fmla="*/ 1027688 w 2416655"/>
              <a:gd name="connsiteY107" fmla="*/ 526254 h 1303090"/>
              <a:gd name="connsiteX108" fmla="*/ 1060056 w 2416655"/>
              <a:gd name="connsiteY108" fmla="*/ 469610 h 1303090"/>
              <a:gd name="connsiteX109" fmla="*/ 1116701 w 2416655"/>
              <a:gd name="connsiteY109" fmla="*/ 404874 h 1303090"/>
              <a:gd name="connsiteX110" fmla="*/ 1238081 w 2416655"/>
              <a:gd name="connsiteY110" fmla="*/ 356322 h 1303090"/>
              <a:gd name="connsiteX111" fmla="*/ 1424198 w 2416655"/>
              <a:gd name="connsiteY111" fmla="*/ 332046 h 1303090"/>
              <a:gd name="connsiteX112" fmla="*/ 1820708 w 2416655"/>
              <a:gd name="connsiteY112" fmla="*/ 340138 h 1303090"/>
              <a:gd name="connsiteX113" fmla="*/ 1901628 w 2416655"/>
              <a:gd name="connsiteY113" fmla="*/ 364414 h 1303090"/>
              <a:gd name="connsiteX114" fmla="*/ 2160573 w 2416655"/>
              <a:gd name="connsiteY114" fmla="*/ 550531 h 1303090"/>
              <a:gd name="connsiteX115" fmla="*/ 2192941 w 2416655"/>
              <a:gd name="connsiteY115" fmla="*/ 607175 h 1303090"/>
              <a:gd name="connsiteX116" fmla="*/ 2225310 w 2416655"/>
              <a:gd name="connsiteY116" fmla="*/ 688095 h 1303090"/>
              <a:gd name="connsiteX117" fmla="*/ 2257678 w 2416655"/>
              <a:gd name="connsiteY117" fmla="*/ 752831 h 1303090"/>
              <a:gd name="connsiteX118" fmla="*/ 2249586 w 2416655"/>
              <a:gd name="connsiteY118" fmla="*/ 849936 h 1303090"/>
              <a:gd name="connsiteX119" fmla="*/ 2241494 w 2416655"/>
              <a:gd name="connsiteY119" fmla="*/ 906580 h 1303090"/>
              <a:gd name="connsiteX120" fmla="*/ 2225310 w 2416655"/>
              <a:gd name="connsiteY120" fmla="*/ 963224 h 1303090"/>
              <a:gd name="connsiteX121" fmla="*/ 2209125 w 2416655"/>
              <a:gd name="connsiteY121" fmla="*/ 1027961 h 1303090"/>
              <a:gd name="connsiteX122" fmla="*/ 2136297 w 2416655"/>
              <a:gd name="connsiteY122" fmla="*/ 1125065 h 1303090"/>
              <a:gd name="connsiteX123" fmla="*/ 2095837 w 2416655"/>
              <a:gd name="connsiteY123" fmla="*/ 1157433 h 1303090"/>
              <a:gd name="connsiteX124" fmla="*/ 2047285 w 2416655"/>
              <a:gd name="connsiteY124" fmla="*/ 1181709 h 1303090"/>
              <a:gd name="connsiteX125" fmla="*/ 1901628 w 2416655"/>
              <a:gd name="connsiteY125" fmla="*/ 1238354 h 1303090"/>
              <a:gd name="connsiteX126" fmla="*/ 1812616 w 2416655"/>
              <a:gd name="connsiteY126" fmla="*/ 1246446 h 1303090"/>
              <a:gd name="connsiteX127" fmla="*/ 1602223 w 2416655"/>
              <a:gd name="connsiteY127" fmla="*/ 1222169 h 1303090"/>
              <a:gd name="connsiteX128" fmla="*/ 1513210 w 2416655"/>
              <a:gd name="connsiteY128" fmla="*/ 1181709 h 1303090"/>
              <a:gd name="connsiteX129" fmla="*/ 1319002 w 2416655"/>
              <a:gd name="connsiteY129" fmla="*/ 1052237 h 1303090"/>
              <a:gd name="connsiteX130" fmla="*/ 1157161 w 2416655"/>
              <a:gd name="connsiteY130" fmla="*/ 922764 h 1303090"/>
              <a:gd name="connsiteX131" fmla="*/ 1116701 w 2416655"/>
              <a:gd name="connsiteY131" fmla="*/ 841844 h 1303090"/>
              <a:gd name="connsiteX132" fmla="*/ 1068148 w 2416655"/>
              <a:gd name="connsiteY132" fmla="*/ 769015 h 1303090"/>
              <a:gd name="connsiteX133" fmla="*/ 1043872 w 2416655"/>
              <a:gd name="connsiteY133" fmla="*/ 696187 h 1303090"/>
              <a:gd name="connsiteX134" fmla="*/ 1035780 w 2416655"/>
              <a:gd name="connsiteY134" fmla="*/ 631451 h 1303090"/>
              <a:gd name="connsiteX135" fmla="*/ 1051964 w 2416655"/>
              <a:gd name="connsiteY135" fmla="*/ 534346 h 1303090"/>
              <a:gd name="connsiteX136" fmla="*/ 1076240 w 2416655"/>
              <a:gd name="connsiteY136" fmla="*/ 510070 h 1303090"/>
              <a:gd name="connsiteX137" fmla="*/ 1116701 w 2416655"/>
              <a:gd name="connsiteY137" fmla="*/ 485794 h 1303090"/>
              <a:gd name="connsiteX138" fmla="*/ 1238081 w 2416655"/>
              <a:gd name="connsiteY138" fmla="*/ 461518 h 1303090"/>
              <a:gd name="connsiteX139" fmla="*/ 1618407 w 2416655"/>
              <a:gd name="connsiteY139" fmla="*/ 477702 h 1303090"/>
              <a:gd name="connsiteX140" fmla="*/ 1707419 w 2416655"/>
              <a:gd name="connsiteY140" fmla="*/ 510070 h 1303090"/>
              <a:gd name="connsiteX141" fmla="*/ 1796432 w 2416655"/>
              <a:gd name="connsiteY141" fmla="*/ 550531 h 1303090"/>
              <a:gd name="connsiteX142" fmla="*/ 1958272 w 2416655"/>
              <a:gd name="connsiteY142" fmla="*/ 655727 h 1303090"/>
              <a:gd name="connsiteX143" fmla="*/ 2014917 w 2416655"/>
              <a:gd name="connsiteY143" fmla="*/ 704279 h 1303090"/>
              <a:gd name="connsiteX144" fmla="*/ 2055377 w 2416655"/>
              <a:gd name="connsiteY144" fmla="*/ 777108 h 1303090"/>
              <a:gd name="connsiteX145" fmla="*/ 2095837 w 2416655"/>
              <a:gd name="connsiteY145" fmla="*/ 833752 h 1303090"/>
              <a:gd name="connsiteX146" fmla="*/ 2112021 w 2416655"/>
              <a:gd name="connsiteY146" fmla="*/ 890396 h 1303090"/>
              <a:gd name="connsiteX147" fmla="*/ 2103929 w 2416655"/>
              <a:gd name="connsiteY147" fmla="*/ 1011777 h 1303090"/>
              <a:gd name="connsiteX148" fmla="*/ 2006825 w 2416655"/>
              <a:gd name="connsiteY148" fmla="*/ 1108881 h 1303090"/>
              <a:gd name="connsiteX149" fmla="*/ 1958272 w 2416655"/>
              <a:gd name="connsiteY149" fmla="*/ 1133157 h 1303090"/>
              <a:gd name="connsiteX150" fmla="*/ 1901628 w 2416655"/>
              <a:gd name="connsiteY150" fmla="*/ 1141249 h 1303090"/>
              <a:gd name="connsiteX151" fmla="*/ 1658867 w 2416655"/>
              <a:gd name="connsiteY151" fmla="*/ 1125065 h 1303090"/>
              <a:gd name="connsiteX152" fmla="*/ 1254265 w 2416655"/>
              <a:gd name="connsiteY152" fmla="*/ 930856 h 1303090"/>
              <a:gd name="connsiteX153" fmla="*/ 1165253 w 2416655"/>
              <a:gd name="connsiteY153" fmla="*/ 866120 h 1303090"/>
              <a:gd name="connsiteX154" fmla="*/ 1100517 w 2416655"/>
              <a:gd name="connsiteY154" fmla="*/ 809476 h 1303090"/>
              <a:gd name="connsiteX155" fmla="*/ 1003412 w 2416655"/>
              <a:gd name="connsiteY155" fmla="*/ 639543 h 1303090"/>
              <a:gd name="connsiteX156" fmla="*/ 995320 w 2416655"/>
              <a:gd name="connsiteY156" fmla="*/ 599083 h 1303090"/>
              <a:gd name="connsiteX157" fmla="*/ 962952 w 2416655"/>
              <a:gd name="connsiteY157" fmla="*/ 412966 h 1303090"/>
              <a:gd name="connsiteX158" fmla="*/ 906308 w 2416655"/>
              <a:gd name="connsiteY158" fmla="*/ 437242 h 1303090"/>
              <a:gd name="connsiteX159" fmla="*/ 841571 w 2416655"/>
              <a:gd name="connsiteY159" fmla="*/ 461518 h 1303090"/>
              <a:gd name="connsiteX160" fmla="*/ 655455 w 2416655"/>
              <a:gd name="connsiteY160" fmla="*/ 566715 h 1303090"/>
              <a:gd name="connsiteX161" fmla="*/ 542166 w 2416655"/>
              <a:gd name="connsiteY161" fmla="*/ 696187 h 1303090"/>
              <a:gd name="connsiteX162" fmla="*/ 550258 w 2416655"/>
              <a:gd name="connsiteY162" fmla="*/ 963224 h 1303090"/>
              <a:gd name="connsiteX163" fmla="*/ 679731 w 2416655"/>
              <a:gd name="connsiteY163" fmla="*/ 1165525 h 1303090"/>
              <a:gd name="connsiteX164" fmla="*/ 744467 w 2416655"/>
              <a:gd name="connsiteY164" fmla="*/ 1214077 h 1303090"/>
              <a:gd name="connsiteX165" fmla="*/ 817295 w 2416655"/>
              <a:gd name="connsiteY165" fmla="*/ 1246446 h 1303090"/>
              <a:gd name="connsiteX166" fmla="*/ 979136 w 2416655"/>
              <a:gd name="connsiteY166" fmla="*/ 1303090 h 1303090"/>
              <a:gd name="connsiteX167" fmla="*/ 1270449 w 2416655"/>
              <a:gd name="connsiteY167" fmla="*/ 1278814 h 1303090"/>
              <a:gd name="connsiteX168" fmla="*/ 1310910 w 2416655"/>
              <a:gd name="connsiteY168" fmla="*/ 1262630 h 1303090"/>
              <a:gd name="connsiteX169" fmla="*/ 1327094 w 2416655"/>
              <a:gd name="connsiteY169" fmla="*/ 1230261 h 1303090"/>
              <a:gd name="connsiteX170" fmla="*/ 1351370 w 2416655"/>
              <a:gd name="connsiteY170" fmla="*/ 1173617 h 1303090"/>
              <a:gd name="connsiteX171" fmla="*/ 1343278 w 2416655"/>
              <a:gd name="connsiteY171" fmla="*/ 866120 h 1303090"/>
              <a:gd name="connsiteX172" fmla="*/ 1270449 w 2416655"/>
              <a:gd name="connsiteY172" fmla="*/ 712371 h 1303090"/>
              <a:gd name="connsiteX173" fmla="*/ 1213805 w 2416655"/>
              <a:gd name="connsiteY173" fmla="*/ 647635 h 1303090"/>
              <a:gd name="connsiteX174" fmla="*/ 995320 w 2416655"/>
              <a:gd name="connsiteY174" fmla="*/ 469610 h 1303090"/>
              <a:gd name="connsiteX175" fmla="*/ 906308 w 2416655"/>
              <a:gd name="connsiteY175" fmla="*/ 404874 h 1303090"/>
              <a:gd name="connsiteX176" fmla="*/ 736375 w 2416655"/>
              <a:gd name="connsiteY176" fmla="*/ 356322 h 1303090"/>
              <a:gd name="connsiteX177" fmla="*/ 574534 w 2416655"/>
              <a:gd name="connsiteY177" fmla="*/ 364414 h 1303090"/>
              <a:gd name="connsiteX178" fmla="*/ 542166 w 2416655"/>
              <a:gd name="connsiteY178" fmla="*/ 421058 h 1303090"/>
              <a:gd name="connsiteX179" fmla="*/ 509798 w 2416655"/>
              <a:gd name="connsiteY179" fmla="*/ 526254 h 1303090"/>
              <a:gd name="connsiteX180" fmla="*/ 485522 w 2416655"/>
              <a:gd name="connsiteY180" fmla="*/ 566715 h 1303090"/>
              <a:gd name="connsiteX181" fmla="*/ 509798 w 2416655"/>
              <a:gd name="connsiteY181" fmla="*/ 955132 h 1303090"/>
              <a:gd name="connsiteX182" fmla="*/ 525982 w 2416655"/>
              <a:gd name="connsiteY182" fmla="*/ 1003684 h 1303090"/>
              <a:gd name="connsiteX183" fmla="*/ 558350 w 2416655"/>
              <a:gd name="connsiteY183" fmla="*/ 1036053 h 1303090"/>
              <a:gd name="connsiteX184" fmla="*/ 574534 w 2416655"/>
              <a:gd name="connsiteY184" fmla="*/ 1068421 h 1303090"/>
              <a:gd name="connsiteX185" fmla="*/ 639271 w 2416655"/>
              <a:gd name="connsiteY185" fmla="*/ 1092697 h 1303090"/>
              <a:gd name="connsiteX186" fmla="*/ 663547 w 2416655"/>
              <a:gd name="connsiteY186" fmla="*/ 1108881 h 1303090"/>
              <a:gd name="connsiteX187" fmla="*/ 841571 w 2416655"/>
              <a:gd name="connsiteY187" fmla="*/ 1100789 h 1303090"/>
              <a:gd name="connsiteX188" fmla="*/ 898216 w 2416655"/>
              <a:gd name="connsiteY188" fmla="*/ 1076513 h 1303090"/>
              <a:gd name="connsiteX189" fmla="*/ 1003412 w 2416655"/>
              <a:gd name="connsiteY189" fmla="*/ 1011777 h 1303090"/>
              <a:gd name="connsiteX190" fmla="*/ 1076240 w 2416655"/>
              <a:gd name="connsiteY190" fmla="*/ 890396 h 1303090"/>
              <a:gd name="connsiteX191" fmla="*/ 1108609 w 2416655"/>
              <a:gd name="connsiteY191" fmla="*/ 833752 h 1303090"/>
              <a:gd name="connsiteX192" fmla="*/ 1132885 w 2416655"/>
              <a:gd name="connsiteY192" fmla="*/ 769015 h 1303090"/>
              <a:gd name="connsiteX193" fmla="*/ 1124793 w 2416655"/>
              <a:gd name="connsiteY193" fmla="*/ 623359 h 1303090"/>
              <a:gd name="connsiteX194" fmla="*/ 1051964 w 2416655"/>
              <a:gd name="connsiteY194" fmla="*/ 550531 h 1303090"/>
              <a:gd name="connsiteX195" fmla="*/ 946768 w 2416655"/>
              <a:gd name="connsiteY195" fmla="*/ 485794 h 1303090"/>
              <a:gd name="connsiteX196" fmla="*/ 849664 w 2416655"/>
              <a:gd name="connsiteY196" fmla="*/ 437242 h 1303090"/>
              <a:gd name="connsiteX197" fmla="*/ 736375 w 2416655"/>
              <a:gd name="connsiteY197" fmla="*/ 429150 h 1303090"/>
              <a:gd name="connsiteX198" fmla="*/ 574534 w 2416655"/>
              <a:gd name="connsiteY198" fmla="*/ 437242 h 1303090"/>
              <a:gd name="connsiteX199" fmla="*/ 380325 w 2416655"/>
              <a:gd name="connsiteY199" fmla="*/ 542438 h 1303090"/>
              <a:gd name="connsiteX200" fmla="*/ 315589 w 2416655"/>
              <a:gd name="connsiteY200" fmla="*/ 582899 h 1303090"/>
              <a:gd name="connsiteX201" fmla="*/ 283221 w 2416655"/>
              <a:gd name="connsiteY201" fmla="*/ 615267 h 1303090"/>
              <a:gd name="connsiteX202" fmla="*/ 226577 w 2416655"/>
              <a:gd name="connsiteY202" fmla="*/ 663819 h 1303090"/>
              <a:gd name="connsiteX203" fmla="*/ 178025 w 2416655"/>
              <a:gd name="connsiteY203" fmla="*/ 760923 h 1303090"/>
              <a:gd name="connsiteX204" fmla="*/ 161840 w 2416655"/>
              <a:gd name="connsiteY204" fmla="*/ 833752 h 1303090"/>
              <a:gd name="connsiteX205" fmla="*/ 186117 w 2416655"/>
              <a:gd name="connsiteY205" fmla="*/ 930856 h 1303090"/>
              <a:gd name="connsiteX206" fmla="*/ 218485 w 2416655"/>
              <a:gd name="connsiteY206" fmla="*/ 955132 h 1303090"/>
              <a:gd name="connsiteX207" fmla="*/ 291313 w 2416655"/>
              <a:gd name="connsiteY207" fmla="*/ 963224 h 1303090"/>
              <a:gd name="connsiteX208" fmla="*/ 347957 w 2416655"/>
              <a:gd name="connsiteY208" fmla="*/ 971316 h 1303090"/>
              <a:gd name="connsiteX209" fmla="*/ 469338 w 2416655"/>
              <a:gd name="connsiteY209" fmla="*/ 963224 h 1303090"/>
              <a:gd name="connsiteX210" fmla="*/ 590718 w 2416655"/>
              <a:gd name="connsiteY210" fmla="*/ 898488 h 1303090"/>
              <a:gd name="connsiteX211" fmla="*/ 623087 w 2416655"/>
              <a:gd name="connsiteY211" fmla="*/ 874212 h 1303090"/>
              <a:gd name="connsiteX212" fmla="*/ 671639 w 2416655"/>
              <a:gd name="connsiteY212" fmla="*/ 801384 h 1303090"/>
              <a:gd name="connsiteX213" fmla="*/ 655455 w 2416655"/>
              <a:gd name="connsiteY213" fmla="*/ 712371 h 1303090"/>
              <a:gd name="connsiteX214" fmla="*/ 566442 w 2416655"/>
              <a:gd name="connsiteY214" fmla="*/ 582899 h 1303090"/>
              <a:gd name="connsiteX215" fmla="*/ 501706 w 2416655"/>
              <a:gd name="connsiteY215" fmla="*/ 518162 h 1303090"/>
              <a:gd name="connsiteX216" fmla="*/ 210393 w 2416655"/>
              <a:gd name="connsiteY216" fmla="*/ 340138 h 1303090"/>
              <a:gd name="connsiteX217" fmla="*/ 64736 w 2416655"/>
              <a:gd name="connsiteY217" fmla="*/ 251125 h 1303090"/>
              <a:gd name="connsiteX218" fmla="*/ 16184 w 2416655"/>
              <a:gd name="connsiteY218" fmla="*/ 218757 h 1303090"/>
              <a:gd name="connsiteX219" fmla="*/ 0 w 2416655"/>
              <a:gd name="connsiteY219" fmla="*/ 194481 h 1303090"/>
              <a:gd name="connsiteX220" fmla="*/ 80920 w 2416655"/>
              <a:gd name="connsiteY220" fmla="*/ 97377 h 1303090"/>
              <a:gd name="connsiteX221" fmla="*/ 954860 w 2416655"/>
              <a:gd name="connsiteY221" fmla="*/ 105469 h 1303090"/>
              <a:gd name="connsiteX222" fmla="*/ 1068148 w 2416655"/>
              <a:gd name="connsiteY222" fmla="*/ 113561 h 1303090"/>
              <a:gd name="connsiteX223" fmla="*/ 1116701 w 2416655"/>
              <a:gd name="connsiteY223" fmla="*/ 121653 h 1303090"/>
              <a:gd name="connsiteX224" fmla="*/ 1189529 w 2416655"/>
              <a:gd name="connsiteY224" fmla="*/ 129745 h 1303090"/>
              <a:gd name="connsiteX225" fmla="*/ 1229989 w 2416655"/>
              <a:gd name="connsiteY225" fmla="*/ 145929 h 1303090"/>
              <a:gd name="connsiteX226" fmla="*/ 1327094 w 2416655"/>
              <a:gd name="connsiteY226" fmla="*/ 186389 h 1303090"/>
              <a:gd name="connsiteX227" fmla="*/ 1367554 w 2416655"/>
              <a:gd name="connsiteY227" fmla="*/ 218757 h 1303090"/>
              <a:gd name="connsiteX228" fmla="*/ 1408014 w 2416655"/>
              <a:gd name="connsiteY228" fmla="*/ 243033 h 1303090"/>
              <a:gd name="connsiteX229" fmla="*/ 1456566 w 2416655"/>
              <a:gd name="connsiteY229" fmla="*/ 299677 h 1303090"/>
              <a:gd name="connsiteX230" fmla="*/ 1497026 w 2416655"/>
              <a:gd name="connsiteY230" fmla="*/ 340138 h 1303090"/>
              <a:gd name="connsiteX231" fmla="*/ 1529394 w 2416655"/>
              <a:gd name="connsiteY231" fmla="*/ 396782 h 1303090"/>
              <a:gd name="connsiteX232" fmla="*/ 1553671 w 2416655"/>
              <a:gd name="connsiteY232" fmla="*/ 429150 h 1303090"/>
              <a:gd name="connsiteX233" fmla="*/ 1569855 w 2416655"/>
              <a:gd name="connsiteY233" fmla="*/ 477702 h 1303090"/>
              <a:gd name="connsiteX234" fmla="*/ 1537487 w 2416655"/>
              <a:gd name="connsiteY234" fmla="*/ 647635 h 1303090"/>
              <a:gd name="connsiteX235" fmla="*/ 1472750 w 2416655"/>
              <a:gd name="connsiteY235" fmla="*/ 696187 h 1303090"/>
              <a:gd name="connsiteX236" fmla="*/ 1327094 w 2416655"/>
              <a:gd name="connsiteY236" fmla="*/ 785200 h 1303090"/>
              <a:gd name="connsiteX237" fmla="*/ 1221897 w 2416655"/>
              <a:gd name="connsiteY237" fmla="*/ 801384 h 1303090"/>
              <a:gd name="connsiteX238" fmla="*/ 1003412 w 2416655"/>
              <a:gd name="connsiteY238" fmla="*/ 793292 h 1303090"/>
              <a:gd name="connsiteX239" fmla="*/ 922492 w 2416655"/>
              <a:gd name="connsiteY239" fmla="*/ 752831 h 1303090"/>
              <a:gd name="connsiteX240" fmla="*/ 865848 w 2416655"/>
              <a:gd name="connsiteY240" fmla="*/ 712371 h 1303090"/>
              <a:gd name="connsiteX241" fmla="*/ 833479 w 2416655"/>
              <a:gd name="connsiteY241" fmla="*/ 671911 h 1303090"/>
              <a:gd name="connsiteX242" fmla="*/ 793019 w 2416655"/>
              <a:gd name="connsiteY242" fmla="*/ 607175 h 1303090"/>
              <a:gd name="connsiteX243" fmla="*/ 768743 w 2416655"/>
              <a:gd name="connsiteY243" fmla="*/ 542438 h 1303090"/>
              <a:gd name="connsiteX244" fmla="*/ 736375 w 2416655"/>
              <a:gd name="connsiteY244" fmla="*/ 404874 h 1303090"/>
              <a:gd name="connsiteX245" fmla="*/ 728283 w 2416655"/>
              <a:gd name="connsiteY245" fmla="*/ 340138 h 1303090"/>
              <a:gd name="connsiteX246" fmla="*/ 744467 w 2416655"/>
              <a:gd name="connsiteY246" fmla="*/ 202573 h 1303090"/>
              <a:gd name="connsiteX247" fmla="*/ 776835 w 2416655"/>
              <a:gd name="connsiteY247" fmla="*/ 154021 h 1303090"/>
              <a:gd name="connsiteX248" fmla="*/ 817295 w 2416655"/>
              <a:gd name="connsiteY248" fmla="*/ 113561 h 1303090"/>
              <a:gd name="connsiteX249" fmla="*/ 922492 w 2416655"/>
              <a:gd name="connsiteY249" fmla="*/ 81192 h 1303090"/>
              <a:gd name="connsiteX250" fmla="*/ 1011504 w 2416655"/>
              <a:gd name="connsiteY250" fmla="*/ 73100 h 1303090"/>
              <a:gd name="connsiteX251" fmla="*/ 1440382 w 2416655"/>
              <a:gd name="connsiteY251" fmla="*/ 89284 h 1303090"/>
              <a:gd name="connsiteX252" fmla="*/ 1561763 w 2416655"/>
              <a:gd name="connsiteY252" fmla="*/ 113561 h 1303090"/>
              <a:gd name="connsiteX253" fmla="*/ 1982548 w 2416655"/>
              <a:gd name="connsiteY253" fmla="*/ 340138 h 1303090"/>
              <a:gd name="connsiteX254" fmla="*/ 2120113 w 2416655"/>
              <a:gd name="connsiteY254" fmla="*/ 445334 h 1303090"/>
              <a:gd name="connsiteX255" fmla="*/ 2168665 w 2416655"/>
              <a:gd name="connsiteY255" fmla="*/ 542438 h 1303090"/>
              <a:gd name="connsiteX256" fmla="*/ 2184849 w 2416655"/>
              <a:gd name="connsiteY256" fmla="*/ 631451 h 1303090"/>
              <a:gd name="connsiteX257" fmla="*/ 2176757 w 2416655"/>
              <a:gd name="connsiteY257" fmla="*/ 728555 h 1303090"/>
              <a:gd name="connsiteX258" fmla="*/ 2144389 w 2416655"/>
              <a:gd name="connsiteY258" fmla="*/ 785200 h 1303090"/>
              <a:gd name="connsiteX259" fmla="*/ 2006825 w 2416655"/>
              <a:gd name="connsiteY259" fmla="*/ 882304 h 1303090"/>
              <a:gd name="connsiteX260" fmla="*/ 1933996 w 2416655"/>
              <a:gd name="connsiteY260" fmla="*/ 922764 h 1303090"/>
              <a:gd name="connsiteX261" fmla="*/ 1844984 w 2416655"/>
              <a:gd name="connsiteY261" fmla="*/ 938948 h 1303090"/>
              <a:gd name="connsiteX262" fmla="*/ 1497026 w 2416655"/>
              <a:gd name="connsiteY262" fmla="*/ 890396 h 1303090"/>
              <a:gd name="connsiteX263" fmla="*/ 1448474 w 2416655"/>
              <a:gd name="connsiteY263" fmla="*/ 849936 h 1303090"/>
              <a:gd name="connsiteX264" fmla="*/ 1408014 w 2416655"/>
              <a:gd name="connsiteY264" fmla="*/ 785200 h 1303090"/>
              <a:gd name="connsiteX265" fmla="*/ 1399922 w 2416655"/>
              <a:gd name="connsiteY265" fmla="*/ 728555 h 1303090"/>
              <a:gd name="connsiteX266" fmla="*/ 1383738 w 2416655"/>
              <a:gd name="connsiteY266" fmla="*/ 566715 h 1303090"/>
              <a:gd name="connsiteX267" fmla="*/ 1464658 w 2416655"/>
              <a:gd name="connsiteY267" fmla="*/ 315861 h 1303090"/>
              <a:gd name="connsiteX268" fmla="*/ 1610315 w 2416655"/>
              <a:gd name="connsiteY268" fmla="*/ 178297 h 1303090"/>
              <a:gd name="connsiteX269" fmla="*/ 1707419 w 2416655"/>
              <a:gd name="connsiteY269" fmla="*/ 137837 h 1303090"/>
              <a:gd name="connsiteX270" fmla="*/ 1828800 w 2416655"/>
              <a:gd name="connsiteY270" fmla="*/ 73100 h 1303090"/>
              <a:gd name="connsiteX271" fmla="*/ 2273862 w 2416655"/>
              <a:gd name="connsiteY271" fmla="*/ 16456 h 1303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</a:cxnLst>
            <a:rect l="l" t="t" r="r" b="b"/>
            <a:pathLst>
              <a:path w="2416655" h="1303090">
                <a:moveTo>
                  <a:pt x="1205713" y="752831"/>
                </a:moveTo>
                <a:cubicBezTo>
                  <a:pt x="1224594" y="693490"/>
                  <a:pt x="1255769" y="636730"/>
                  <a:pt x="1262357" y="574807"/>
                </a:cubicBezTo>
                <a:cubicBezTo>
                  <a:pt x="1276334" y="443426"/>
                  <a:pt x="1265354" y="374484"/>
                  <a:pt x="1189529" y="283493"/>
                </a:cubicBezTo>
                <a:cubicBezTo>
                  <a:pt x="1184068" y="276940"/>
                  <a:pt x="1173093" y="278761"/>
                  <a:pt x="1165253" y="275401"/>
                </a:cubicBezTo>
                <a:cubicBezTo>
                  <a:pt x="1154165" y="270649"/>
                  <a:pt x="1143674" y="264612"/>
                  <a:pt x="1132885" y="259217"/>
                </a:cubicBezTo>
                <a:cubicBezTo>
                  <a:pt x="1111306" y="261914"/>
                  <a:pt x="1089246" y="262035"/>
                  <a:pt x="1068148" y="267309"/>
                </a:cubicBezTo>
                <a:cubicBezTo>
                  <a:pt x="1030256" y="276782"/>
                  <a:pt x="1039912" y="282373"/>
                  <a:pt x="1019596" y="307769"/>
                </a:cubicBezTo>
                <a:cubicBezTo>
                  <a:pt x="1006734" y="323848"/>
                  <a:pt x="986787" y="336423"/>
                  <a:pt x="971044" y="348230"/>
                </a:cubicBezTo>
                <a:cubicBezTo>
                  <a:pt x="965649" y="361717"/>
                  <a:pt x="960759" y="375416"/>
                  <a:pt x="954860" y="388690"/>
                </a:cubicBezTo>
                <a:cubicBezTo>
                  <a:pt x="949961" y="399713"/>
                  <a:pt x="942142" y="409504"/>
                  <a:pt x="938676" y="421058"/>
                </a:cubicBezTo>
                <a:cubicBezTo>
                  <a:pt x="933961" y="436773"/>
                  <a:pt x="933281" y="453426"/>
                  <a:pt x="930584" y="469610"/>
                </a:cubicBezTo>
                <a:cubicBezTo>
                  <a:pt x="938676" y="515465"/>
                  <a:pt x="941303" y="562629"/>
                  <a:pt x="954860" y="607175"/>
                </a:cubicBezTo>
                <a:cubicBezTo>
                  <a:pt x="966628" y="645843"/>
                  <a:pt x="1012653" y="676012"/>
                  <a:pt x="1035780" y="704279"/>
                </a:cubicBezTo>
                <a:cubicBezTo>
                  <a:pt x="1045740" y="716452"/>
                  <a:pt x="1048935" y="733618"/>
                  <a:pt x="1060056" y="744739"/>
                </a:cubicBezTo>
                <a:cubicBezTo>
                  <a:pt x="1106134" y="790817"/>
                  <a:pt x="1116855" y="783731"/>
                  <a:pt x="1173345" y="801384"/>
                </a:cubicBezTo>
                <a:cubicBezTo>
                  <a:pt x="1197769" y="809017"/>
                  <a:pt x="1221133" y="820388"/>
                  <a:pt x="1246173" y="825660"/>
                </a:cubicBezTo>
                <a:cubicBezTo>
                  <a:pt x="1272700" y="831245"/>
                  <a:pt x="1300135" y="830914"/>
                  <a:pt x="1327094" y="833752"/>
                </a:cubicBezTo>
                <a:lnTo>
                  <a:pt x="1399922" y="841844"/>
                </a:lnTo>
                <a:cubicBezTo>
                  <a:pt x="1432290" y="849936"/>
                  <a:pt x="1464116" y="860635"/>
                  <a:pt x="1497026" y="866120"/>
                </a:cubicBezTo>
                <a:cubicBezTo>
                  <a:pt x="1529065" y="871460"/>
                  <a:pt x="1561650" y="874212"/>
                  <a:pt x="1594131" y="874212"/>
                </a:cubicBezTo>
                <a:cubicBezTo>
                  <a:pt x="1745206" y="874212"/>
                  <a:pt x="1896234" y="868817"/>
                  <a:pt x="2047285" y="866120"/>
                </a:cubicBezTo>
                <a:cubicBezTo>
                  <a:pt x="2118159" y="857261"/>
                  <a:pt x="2114046" y="862073"/>
                  <a:pt x="2184849" y="833752"/>
                </a:cubicBezTo>
                <a:cubicBezTo>
                  <a:pt x="2325303" y="777571"/>
                  <a:pt x="2176511" y="828440"/>
                  <a:pt x="2257678" y="801384"/>
                </a:cubicBezTo>
                <a:cubicBezTo>
                  <a:pt x="2263073" y="793292"/>
                  <a:pt x="2270447" y="786214"/>
                  <a:pt x="2273862" y="777108"/>
                </a:cubicBezTo>
                <a:cubicBezTo>
                  <a:pt x="2278691" y="764230"/>
                  <a:pt x="2283323" y="750333"/>
                  <a:pt x="2281954" y="736647"/>
                </a:cubicBezTo>
                <a:cubicBezTo>
                  <a:pt x="2278763" y="704741"/>
                  <a:pt x="2249679" y="671973"/>
                  <a:pt x="2225310" y="655727"/>
                </a:cubicBezTo>
                <a:cubicBezTo>
                  <a:pt x="2200217" y="638999"/>
                  <a:pt x="2170249" y="630783"/>
                  <a:pt x="2144389" y="615267"/>
                </a:cubicBezTo>
                <a:cubicBezTo>
                  <a:pt x="2116156" y="598327"/>
                  <a:pt x="2091909" y="575213"/>
                  <a:pt x="2063469" y="558623"/>
                </a:cubicBezTo>
                <a:cubicBezTo>
                  <a:pt x="2027000" y="537349"/>
                  <a:pt x="1988409" y="519898"/>
                  <a:pt x="1950180" y="501978"/>
                </a:cubicBezTo>
                <a:cubicBezTo>
                  <a:pt x="1811482" y="436963"/>
                  <a:pt x="1798472" y="431444"/>
                  <a:pt x="1650775" y="388690"/>
                </a:cubicBezTo>
                <a:cubicBezTo>
                  <a:pt x="1599870" y="373955"/>
                  <a:pt x="1549278" y="357073"/>
                  <a:pt x="1497026" y="348230"/>
                </a:cubicBezTo>
                <a:cubicBezTo>
                  <a:pt x="1209774" y="299618"/>
                  <a:pt x="1189961" y="302935"/>
                  <a:pt x="962952" y="291585"/>
                </a:cubicBezTo>
                <a:cubicBezTo>
                  <a:pt x="814598" y="296980"/>
                  <a:pt x="666062" y="298650"/>
                  <a:pt x="517890" y="307769"/>
                </a:cubicBezTo>
                <a:cubicBezTo>
                  <a:pt x="490434" y="309459"/>
                  <a:pt x="462726" y="314295"/>
                  <a:pt x="436970" y="323954"/>
                </a:cubicBezTo>
                <a:cubicBezTo>
                  <a:pt x="418757" y="330784"/>
                  <a:pt x="405543" y="347100"/>
                  <a:pt x="388417" y="356322"/>
                </a:cubicBezTo>
                <a:cubicBezTo>
                  <a:pt x="370330" y="366061"/>
                  <a:pt x="350147" y="371411"/>
                  <a:pt x="331773" y="380598"/>
                </a:cubicBezTo>
                <a:cubicBezTo>
                  <a:pt x="298199" y="397385"/>
                  <a:pt x="263854" y="421787"/>
                  <a:pt x="242761" y="453426"/>
                </a:cubicBezTo>
                <a:lnTo>
                  <a:pt x="226577" y="477702"/>
                </a:lnTo>
                <a:cubicBezTo>
                  <a:pt x="234669" y="545136"/>
                  <a:pt x="237093" y="613494"/>
                  <a:pt x="250853" y="680003"/>
                </a:cubicBezTo>
                <a:cubicBezTo>
                  <a:pt x="253585" y="693210"/>
                  <a:pt x="266107" y="702346"/>
                  <a:pt x="275129" y="712371"/>
                </a:cubicBezTo>
                <a:cubicBezTo>
                  <a:pt x="295339" y="734826"/>
                  <a:pt x="367363" y="803945"/>
                  <a:pt x="388417" y="817568"/>
                </a:cubicBezTo>
                <a:cubicBezTo>
                  <a:pt x="410721" y="832000"/>
                  <a:pt x="437737" y="837563"/>
                  <a:pt x="461246" y="849936"/>
                </a:cubicBezTo>
                <a:cubicBezTo>
                  <a:pt x="489082" y="864586"/>
                  <a:pt x="513766" y="884964"/>
                  <a:pt x="542166" y="898488"/>
                </a:cubicBezTo>
                <a:cubicBezTo>
                  <a:pt x="570671" y="912062"/>
                  <a:pt x="601958" y="918902"/>
                  <a:pt x="631179" y="930856"/>
                </a:cubicBezTo>
                <a:cubicBezTo>
                  <a:pt x="661344" y="943196"/>
                  <a:pt x="689561" y="960178"/>
                  <a:pt x="720191" y="971316"/>
                </a:cubicBezTo>
                <a:cubicBezTo>
                  <a:pt x="756015" y="984343"/>
                  <a:pt x="850357" y="1006096"/>
                  <a:pt x="890124" y="1011777"/>
                </a:cubicBezTo>
                <a:cubicBezTo>
                  <a:pt x="919618" y="1015991"/>
                  <a:pt x="949465" y="1017172"/>
                  <a:pt x="979136" y="1019869"/>
                </a:cubicBezTo>
                <a:lnTo>
                  <a:pt x="1294725" y="1011777"/>
                </a:lnTo>
                <a:cubicBezTo>
                  <a:pt x="1311116" y="1011048"/>
                  <a:pt x="1328246" y="1010261"/>
                  <a:pt x="1343278" y="1003684"/>
                </a:cubicBezTo>
                <a:cubicBezTo>
                  <a:pt x="1372097" y="991076"/>
                  <a:pt x="1424198" y="955132"/>
                  <a:pt x="1424198" y="955132"/>
                </a:cubicBezTo>
                <a:cubicBezTo>
                  <a:pt x="1427348" y="947257"/>
                  <a:pt x="1445303" y="904667"/>
                  <a:pt x="1448474" y="890396"/>
                </a:cubicBezTo>
                <a:cubicBezTo>
                  <a:pt x="1452033" y="874379"/>
                  <a:pt x="1453869" y="858028"/>
                  <a:pt x="1456566" y="841844"/>
                </a:cubicBezTo>
                <a:cubicBezTo>
                  <a:pt x="1453869" y="812173"/>
                  <a:pt x="1456448" y="781537"/>
                  <a:pt x="1448474" y="752831"/>
                </a:cubicBezTo>
                <a:cubicBezTo>
                  <a:pt x="1442654" y="731878"/>
                  <a:pt x="1428169" y="714281"/>
                  <a:pt x="1416106" y="696187"/>
                </a:cubicBezTo>
                <a:cubicBezTo>
                  <a:pt x="1357936" y="608931"/>
                  <a:pt x="1382567" y="648576"/>
                  <a:pt x="1302817" y="582899"/>
                </a:cubicBezTo>
                <a:cubicBezTo>
                  <a:pt x="1121781" y="433810"/>
                  <a:pt x="1355810" y="607436"/>
                  <a:pt x="1124793" y="453426"/>
                </a:cubicBezTo>
                <a:cubicBezTo>
                  <a:pt x="1094267" y="433075"/>
                  <a:pt x="1068595" y="405097"/>
                  <a:pt x="1035780" y="388690"/>
                </a:cubicBezTo>
                <a:cubicBezTo>
                  <a:pt x="990714" y="366157"/>
                  <a:pt x="896435" y="358398"/>
                  <a:pt x="849664" y="348230"/>
                </a:cubicBezTo>
                <a:cubicBezTo>
                  <a:pt x="680386" y="311431"/>
                  <a:pt x="841190" y="331277"/>
                  <a:pt x="671639" y="315861"/>
                </a:cubicBezTo>
                <a:cubicBezTo>
                  <a:pt x="596113" y="318559"/>
                  <a:pt x="520118" y="315124"/>
                  <a:pt x="445062" y="323954"/>
                </a:cubicBezTo>
                <a:cubicBezTo>
                  <a:pt x="427092" y="326068"/>
                  <a:pt x="412139" y="339113"/>
                  <a:pt x="396510" y="348230"/>
                </a:cubicBezTo>
                <a:cubicBezTo>
                  <a:pt x="379709" y="358031"/>
                  <a:pt x="362415" y="367586"/>
                  <a:pt x="347957" y="380598"/>
                </a:cubicBezTo>
                <a:cubicBezTo>
                  <a:pt x="328876" y="397770"/>
                  <a:pt x="308770" y="428454"/>
                  <a:pt x="299405" y="453426"/>
                </a:cubicBezTo>
                <a:cubicBezTo>
                  <a:pt x="295500" y="463839"/>
                  <a:pt x="294010" y="475005"/>
                  <a:pt x="291313" y="485794"/>
                </a:cubicBezTo>
                <a:cubicBezTo>
                  <a:pt x="296708" y="531649"/>
                  <a:pt x="295842" y="578683"/>
                  <a:pt x="307497" y="623359"/>
                </a:cubicBezTo>
                <a:cubicBezTo>
                  <a:pt x="312407" y="642180"/>
                  <a:pt x="330064" y="655110"/>
                  <a:pt x="339865" y="671911"/>
                </a:cubicBezTo>
                <a:cubicBezTo>
                  <a:pt x="389430" y="756879"/>
                  <a:pt x="329950" y="691285"/>
                  <a:pt x="428878" y="769015"/>
                </a:cubicBezTo>
                <a:cubicBezTo>
                  <a:pt x="476554" y="806474"/>
                  <a:pt x="492156" y="827815"/>
                  <a:pt x="550258" y="858028"/>
                </a:cubicBezTo>
                <a:cubicBezTo>
                  <a:pt x="592052" y="879761"/>
                  <a:pt x="632988" y="908829"/>
                  <a:pt x="679731" y="914672"/>
                </a:cubicBezTo>
                <a:cubicBezTo>
                  <a:pt x="766538" y="925523"/>
                  <a:pt x="723370" y="917490"/>
                  <a:pt x="809203" y="938948"/>
                </a:cubicBezTo>
                <a:lnTo>
                  <a:pt x="1043872" y="914672"/>
                </a:lnTo>
                <a:cubicBezTo>
                  <a:pt x="1062829" y="912566"/>
                  <a:pt x="1082088" y="911494"/>
                  <a:pt x="1100517" y="906580"/>
                </a:cubicBezTo>
                <a:cubicBezTo>
                  <a:pt x="1267393" y="862080"/>
                  <a:pt x="1080741" y="896389"/>
                  <a:pt x="1213805" y="874212"/>
                </a:cubicBezTo>
                <a:cubicBezTo>
                  <a:pt x="1240778" y="863423"/>
                  <a:pt x="1268741" y="854836"/>
                  <a:pt x="1294725" y="841844"/>
                </a:cubicBezTo>
                <a:cubicBezTo>
                  <a:pt x="1351688" y="813362"/>
                  <a:pt x="1390208" y="786281"/>
                  <a:pt x="1440382" y="752831"/>
                </a:cubicBezTo>
                <a:cubicBezTo>
                  <a:pt x="1445777" y="739344"/>
                  <a:pt x="1450070" y="725363"/>
                  <a:pt x="1456566" y="712371"/>
                </a:cubicBezTo>
                <a:cubicBezTo>
                  <a:pt x="1463600" y="698303"/>
                  <a:pt x="1479105" y="687543"/>
                  <a:pt x="1480842" y="671911"/>
                </a:cubicBezTo>
                <a:cubicBezTo>
                  <a:pt x="1493528" y="557741"/>
                  <a:pt x="1488095" y="588876"/>
                  <a:pt x="1440382" y="534346"/>
                </a:cubicBezTo>
                <a:cubicBezTo>
                  <a:pt x="1431501" y="524196"/>
                  <a:pt x="1426256" y="510859"/>
                  <a:pt x="1416106" y="501978"/>
                </a:cubicBezTo>
                <a:cubicBezTo>
                  <a:pt x="1404269" y="491621"/>
                  <a:pt x="1388983" y="486038"/>
                  <a:pt x="1375646" y="477702"/>
                </a:cubicBezTo>
                <a:cubicBezTo>
                  <a:pt x="1367399" y="472548"/>
                  <a:pt x="1359284" y="467171"/>
                  <a:pt x="1351370" y="461518"/>
                </a:cubicBezTo>
                <a:cubicBezTo>
                  <a:pt x="1340395" y="453679"/>
                  <a:pt x="1330652" y="444037"/>
                  <a:pt x="1319002" y="437242"/>
                </a:cubicBezTo>
                <a:cubicBezTo>
                  <a:pt x="1298162" y="425086"/>
                  <a:pt x="1254265" y="404874"/>
                  <a:pt x="1254265" y="404874"/>
                </a:cubicBezTo>
                <a:cubicBezTo>
                  <a:pt x="1248870" y="396782"/>
                  <a:pt x="1235722" y="390033"/>
                  <a:pt x="1238081" y="380598"/>
                </a:cubicBezTo>
                <a:cubicBezTo>
                  <a:pt x="1240150" y="372323"/>
                  <a:pt x="1254155" y="374849"/>
                  <a:pt x="1262357" y="372506"/>
                </a:cubicBezTo>
                <a:cubicBezTo>
                  <a:pt x="1273050" y="369451"/>
                  <a:pt x="1283936" y="367111"/>
                  <a:pt x="1294725" y="364414"/>
                </a:cubicBezTo>
                <a:cubicBezTo>
                  <a:pt x="1453869" y="369809"/>
                  <a:pt x="1613326" y="369253"/>
                  <a:pt x="1772156" y="380598"/>
                </a:cubicBezTo>
                <a:cubicBezTo>
                  <a:pt x="1838393" y="385329"/>
                  <a:pt x="1884522" y="418066"/>
                  <a:pt x="1942088" y="445334"/>
                </a:cubicBezTo>
                <a:cubicBezTo>
                  <a:pt x="2013334" y="479082"/>
                  <a:pt x="2101116" y="509076"/>
                  <a:pt x="2160573" y="558623"/>
                </a:cubicBezTo>
                <a:cubicBezTo>
                  <a:pt x="2416655" y="772025"/>
                  <a:pt x="2052405" y="466000"/>
                  <a:pt x="2241494" y="631451"/>
                </a:cubicBezTo>
                <a:cubicBezTo>
                  <a:pt x="2289671" y="673605"/>
                  <a:pt x="2260591" y="635821"/>
                  <a:pt x="2290046" y="680003"/>
                </a:cubicBezTo>
                <a:cubicBezTo>
                  <a:pt x="2292743" y="701582"/>
                  <a:pt x="2299344" y="723026"/>
                  <a:pt x="2298138" y="744739"/>
                </a:cubicBezTo>
                <a:cubicBezTo>
                  <a:pt x="2296612" y="772204"/>
                  <a:pt x="2290237" y="799429"/>
                  <a:pt x="2281954" y="825660"/>
                </a:cubicBezTo>
                <a:cubicBezTo>
                  <a:pt x="2268353" y="868732"/>
                  <a:pt x="2244798" y="911186"/>
                  <a:pt x="2217217" y="947040"/>
                </a:cubicBezTo>
                <a:cubicBezTo>
                  <a:pt x="2202054" y="966751"/>
                  <a:pt x="2188249" y="988357"/>
                  <a:pt x="2168665" y="1003684"/>
                </a:cubicBezTo>
                <a:cubicBezTo>
                  <a:pt x="2125654" y="1037345"/>
                  <a:pt x="2078845" y="1066173"/>
                  <a:pt x="2031101" y="1092697"/>
                </a:cubicBezTo>
                <a:cubicBezTo>
                  <a:pt x="2006825" y="1106184"/>
                  <a:pt x="1983418" y="1121370"/>
                  <a:pt x="1958272" y="1133157"/>
                </a:cubicBezTo>
                <a:cubicBezTo>
                  <a:pt x="1856392" y="1180913"/>
                  <a:pt x="1767388" y="1223837"/>
                  <a:pt x="1658867" y="1246446"/>
                </a:cubicBezTo>
                <a:cubicBezTo>
                  <a:pt x="1632329" y="1251975"/>
                  <a:pt x="1604920" y="1251841"/>
                  <a:pt x="1577947" y="1254538"/>
                </a:cubicBezTo>
                <a:cubicBezTo>
                  <a:pt x="1499724" y="1241051"/>
                  <a:pt x="1420285" y="1233329"/>
                  <a:pt x="1343278" y="1214077"/>
                </a:cubicBezTo>
                <a:cubicBezTo>
                  <a:pt x="1328922" y="1210488"/>
                  <a:pt x="1251798" y="1159400"/>
                  <a:pt x="1238081" y="1149341"/>
                </a:cubicBezTo>
                <a:cubicBezTo>
                  <a:pt x="1213281" y="1131154"/>
                  <a:pt x="1186331" y="1115092"/>
                  <a:pt x="1165253" y="1092697"/>
                </a:cubicBezTo>
                <a:cubicBezTo>
                  <a:pt x="1142687" y="1068721"/>
                  <a:pt x="1126873" y="1039172"/>
                  <a:pt x="1108609" y="1011777"/>
                </a:cubicBezTo>
                <a:cubicBezTo>
                  <a:pt x="1083758" y="974500"/>
                  <a:pt x="1052606" y="924370"/>
                  <a:pt x="1035780" y="882304"/>
                </a:cubicBezTo>
                <a:cubicBezTo>
                  <a:pt x="1028487" y="864072"/>
                  <a:pt x="1024991" y="844541"/>
                  <a:pt x="1019596" y="825660"/>
                </a:cubicBezTo>
                <a:cubicBezTo>
                  <a:pt x="1016899" y="798686"/>
                  <a:pt x="1014498" y="771681"/>
                  <a:pt x="1011504" y="744739"/>
                </a:cubicBezTo>
                <a:cubicBezTo>
                  <a:pt x="1009103" y="723125"/>
                  <a:pt x="1001806" y="701690"/>
                  <a:pt x="1003412" y="680003"/>
                </a:cubicBezTo>
                <a:cubicBezTo>
                  <a:pt x="1007245" y="628260"/>
                  <a:pt x="1014199" y="576355"/>
                  <a:pt x="1027688" y="526254"/>
                </a:cubicBezTo>
                <a:cubicBezTo>
                  <a:pt x="1033342" y="505255"/>
                  <a:pt x="1047196" y="487146"/>
                  <a:pt x="1060056" y="469610"/>
                </a:cubicBezTo>
                <a:cubicBezTo>
                  <a:pt x="1077012" y="446488"/>
                  <a:pt x="1094931" y="423534"/>
                  <a:pt x="1116701" y="404874"/>
                </a:cubicBezTo>
                <a:cubicBezTo>
                  <a:pt x="1153973" y="372927"/>
                  <a:pt x="1191815" y="366062"/>
                  <a:pt x="1238081" y="356322"/>
                </a:cubicBezTo>
                <a:cubicBezTo>
                  <a:pt x="1331746" y="336603"/>
                  <a:pt x="1326448" y="340192"/>
                  <a:pt x="1424198" y="332046"/>
                </a:cubicBezTo>
                <a:cubicBezTo>
                  <a:pt x="1556368" y="334743"/>
                  <a:pt x="1688813" y="331196"/>
                  <a:pt x="1820708" y="340138"/>
                </a:cubicBezTo>
                <a:cubicBezTo>
                  <a:pt x="1848804" y="342043"/>
                  <a:pt x="1876440" y="351820"/>
                  <a:pt x="1901628" y="364414"/>
                </a:cubicBezTo>
                <a:cubicBezTo>
                  <a:pt x="1945128" y="386164"/>
                  <a:pt x="2130475" y="497859"/>
                  <a:pt x="2160573" y="550531"/>
                </a:cubicBezTo>
                <a:cubicBezTo>
                  <a:pt x="2171362" y="569412"/>
                  <a:pt x="2183681" y="587498"/>
                  <a:pt x="2192941" y="607175"/>
                </a:cubicBezTo>
                <a:cubicBezTo>
                  <a:pt x="2205311" y="633461"/>
                  <a:pt x="2213511" y="661548"/>
                  <a:pt x="2225310" y="688095"/>
                </a:cubicBezTo>
                <a:cubicBezTo>
                  <a:pt x="2235108" y="710141"/>
                  <a:pt x="2246889" y="731252"/>
                  <a:pt x="2257678" y="752831"/>
                </a:cubicBezTo>
                <a:cubicBezTo>
                  <a:pt x="2290155" y="882742"/>
                  <a:pt x="2279312" y="768190"/>
                  <a:pt x="2249586" y="849936"/>
                </a:cubicBezTo>
                <a:cubicBezTo>
                  <a:pt x="2243068" y="867861"/>
                  <a:pt x="2245490" y="887930"/>
                  <a:pt x="2241494" y="906580"/>
                </a:cubicBezTo>
                <a:cubicBezTo>
                  <a:pt x="2237380" y="925781"/>
                  <a:pt x="2230370" y="944250"/>
                  <a:pt x="2225310" y="963224"/>
                </a:cubicBezTo>
                <a:cubicBezTo>
                  <a:pt x="2219579" y="984716"/>
                  <a:pt x="2218041" y="1007583"/>
                  <a:pt x="2209125" y="1027961"/>
                </a:cubicBezTo>
                <a:cubicBezTo>
                  <a:pt x="2191091" y="1069182"/>
                  <a:pt x="2168362" y="1096563"/>
                  <a:pt x="2136297" y="1125065"/>
                </a:cubicBezTo>
                <a:cubicBezTo>
                  <a:pt x="2123388" y="1136539"/>
                  <a:pt x="2110408" y="1148160"/>
                  <a:pt x="2095837" y="1157433"/>
                </a:cubicBezTo>
                <a:cubicBezTo>
                  <a:pt x="2080572" y="1167147"/>
                  <a:pt x="2063987" y="1174750"/>
                  <a:pt x="2047285" y="1181709"/>
                </a:cubicBezTo>
                <a:cubicBezTo>
                  <a:pt x="1999198" y="1201746"/>
                  <a:pt x="1953509" y="1233638"/>
                  <a:pt x="1901628" y="1238354"/>
                </a:cubicBezTo>
                <a:lnTo>
                  <a:pt x="1812616" y="1246446"/>
                </a:lnTo>
                <a:cubicBezTo>
                  <a:pt x="1742485" y="1238354"/>
                  <a:pt x="1671225" y="1237088"/>
                  <a:pt x="1602223" y="1222169"/>
                </a:cubicBezTo>
                <a:cubicBezTo>
                  <a:pt x="1570367" y="1215281"/>
                  <a:pt x="1542126" y="1196745"/>
                  <a:pt x="1513210" y="1181709"/>
                </a:cubicBezTo>
                <a:cubicBezTo>
                  <a:pt x="1370525" y="1107513"/>
                  <a:pt x="1433412" y="1138045"/>
                  <a:pt x="1319002" y="1052237"/>
                </a:cubicBezTo>
                <a:cubicBezTo>
                  <a:pt x="1171470" y="941588"/>
                  <a:pt x="1303204" y="1054203"/>
                  <a:pt x="1157161" y="922764"/>
                </a:cubicBezTo>
                <a:cubicBezTo>
                  <a:pt x="1143674" y="895791"/>
                  <a:pt x="1131811" y="867943"/>
                  <a:pt x="1116701" y="841844"/>
                </a:cubicBezTo>
                <a:cubicBezTo>
                  <a:pt x="1102082" y="816594"/>
                  <a:pt x="1081196" y="795111"/>
                  <a:pt x="1068148" y="769015"/>
                </a:cubicBezTo>
                <a:cubicBezTo>
                  <a:pt x="1056704" y="746127"/>
                  <a:pt x="1051964" y="720463"/>
                  <a:pt x="1043872" y="696187"/>
                </a:cubicBezTo>
                <a:cubicBezTo>
                  <a:pt x="1041175" y="674608"/>
                  <a:pt x="1034694" y="653170"/>
                  <a:pt x="1035780" y="631451"/>
                </a:cubicBezTo>
                <a:cubicBezTo>
                  <a:pt x="1037419" y="598677"/>
                  <a:pt x="1041587" y="565477"/>
                  <a:pt x="1051964" y="534346"/>
                </a:cubicBezTo>
                <a:cubicBezTo>
                  <a:pt x="1055583" y="523489"/>
                  <a:pt x="1067085" y="516936"/>
                  <a:pt x="1076240" y="510070"/>
                </a:cubicBezTo>
                <a:cubicBezTo>
                  <a:pt x="1088823" y="500633"/>
                  <a:pt x="1102183" y="491843"/>
                  <a:pt x="1116701" y="485794"/>
                </a:cubicBezTo>
                <a:cubicBezTo>
                  <a:pt x="1159435" y="467988"/>
                  <a:pt x="1192420" y="467226"/>
                  <a:pt x="1238081" y="461518"/>
                </a:cubicBezTo>
                <a:cubicBezTo>
                  <a:pt x="1364856" y="466913"/>
                  <a:pt x="1492190" y="464645"/>
                  <a:pt x="1618407" y="477702"/>
                </a:cubicBezTo>
                <a:cubicBezTo>
                  <a:pt x="1649811" y="480951"/>
                  <a:pt x="1678198" y="498116"/>
                  <a:pt x="1707419" y="510070"/>
                </a:cubicBezTo>
                <a:cubicBezTo>
                  <a:pt x="1737585" y="522411"/>
                  <a:pt x="1767561" y="535408"/>
                  <a:pt x="1796432" y="550531"/>
                </a:cubicBezTo>
                <a:cubicBezTo>
                  <a:pt x="1843685" y="575283"/>
                  <a:pt x="1916373" y="623687"/>
                  <a:pt x="1958272" y="655727"/>
                </a:cubicBezTo>
                <a:cubicBezTo>
                  <a:pt x="1978026" y="670833"/>
                  <a:pt x="1996035" y="688095"/>
                  <a:pt x="2014917" y="704279"/>
                </a:cubicBezTo>
                <a:cubicBezTo>
                  <a:pt x="2028404" y="728555"/>
                  <a:pt x="2040658" y="753558"/>
                  <a:pt x="2055377" y="777108"/>
                </a:cubicBezTo>
                <a:cubicBezTo>
                  <a:pt x="2067675" y="796784"/>
                  <a:pt x="2085460" y="812998"/>
                  <a:pt x="2095837" y="833752"/>
                </a:cubicBezTo>
                <a:cubicBezTo>
                  <a:pt x="2104619" y="851316"/>
                  <a:pt x="2106626" y="871515"/>
                  <a:pt x="2112021" y="890396"/>
                </a:cubicBezTo>
                <a:cubicBezTo>
                  <a:pt x="2109324" y="930856"/>
                  <a:pt x="2115736" y="972984"/>
                  <a:pt x="2103929" y="1011777"/>
                </a:cubicBezTo>
                <a:cubicBezTo>
                  <a:pt x="2090251" y="1056718"/>
                  <a:pt x="2044256" y="1087046"/>
                  <a:pt x="2006825" y="1108881"/>
                </a:cubicBezTo>
                <a:cubicBezTo>
                  <a:pt x="1991195" y="1117998"/>
                  <a:pt x="1975566" y="1127836"/>
                  <a:pt x="1958272" y="1133157"/>
                </a:cubicBezTo>
                <a:cubicBezTo>
                  <a:pt x="1940042" y="1138766"/>
                  <a:pt x="1920509" y="1138552"/>
                  <a:pt x="1901628" y="1141249"/>
                </a:cubicBezTo>
                <a:cubicBezTo>
                  <a:pt x="1820708" y="1135854"/>
                  <a:pt x="1737249" y="1145885"/>
                  <a:pt x="1658867" y="1125065"/>
                </a:cubicBezTo>
                <a:cubicBezTo>
                  <a:pt x="1573929" y="1102503"/>
                  <a:pt x="1354771" y="994137"/>
                  <a:pt x="1254265" y="930856"/>
                </a:cubicBezTo>
                <a:cubicBezTo>
                  <a:pt x="1223219" y="911308"/>
                  <a:pt x="1194049" y="888853"/>
                  <a:pt x="1165253" y="866120"/>
                </a:cubicBezTo>
                <a:cubicBezTo>
                  <a:pt x="1142748" y="848353"/>
                  <a:pt x="1118674" y="831668"/>
                  <a:pt x="1100517" y="809476"/>
                </a:cubicBezTo>
                <a:cubicBezTo>
                  <a:pt x="1044940" y="741548"/>
                  <a:pt x="1022763" y="710495"/>
                  <a:pt x="1003412" y="639543"/>
                </a:cubicBezTo>
                <a:cubicBezTo>
                  <a:pt x="999793" y="626274"/>
                  <a:pt x="997738" y="612623"/>
                  <a:pt x="995320" y="599083"/>
                </a:cubicBezTo>
                <a:cubicBezTo>
                  <a:pt x="984250" y="537093"/>
                  <a:pt x="962952" y="412966"/>
                  <a:pt x="962952" y="412966"/>
                </a:cubicBezTo>
                <a:cubicBezTo>
                  <a:pt x="898947" y="434301"/>
                  <a:pt x="986307" y="403910"/>
                  <a:pt x="906308" y="437242"/>
                </a:cubicBezTo>
                <a:cubicBezTo>
                  <a:pt x="885034" y="446106"/>
                  <a:pt x="861803" y="450482"/>
                  <a:pt x="841571" y="461518"/>
                </a:cubicBezTo>
                <a:cubicBezTo>
                  <a:pt x="575120" y="606854"/>
                  <a:pt x="846718" y="481706"/>
                  <a:pt x="655455" y="566715"/>
                </a:cubicBezTo>
                <a:cubicBezTo>
                  <a:pt x="555321" y="666848"/>
                  <a:pt x="588031" y="619746"/>
                  <a:pt x="542166" y="696187"/>
                </a:cubicBezTo>
                <a:cubicBezTo>
                  <a:pt x="510868" y="805730"/>
                  <a:pt x="508343" y="787181"/>
                  <a:pt x="550258" y="963224"/>
                </a:cubicBezTo>
                <a:cubicBezTo>
                  <a:pt x="574875" y="1066617"/>
                  <a:pt x="606962" y="1101317"/>
                  <a:pt x="679731" y="1165525"/>
                </a:cubicBezTo>
                <a:cubicBezTo>
                  <a:pt x="699957" y="1183371"/>
                  <a:pt x="721218" y="1200401"/>
                  <a:pt x="744467" y="1214077"/>
                </a:cubicBezTo>
                <a:cubicBezTo>
                  <a:pt x="767365" y="1227547"/>
                  <a:pt x="792811" y="1236137"/>
                  <a:pt x="817295" y="1246446"/>
                </a:cubicBezTo>
                <a:cubicBezTo>
                  <a:pt x="905735" y="1283684"/>
                  <a:pt x="888446" y="1275883"/>
                  <a:pt x="979136" y="1303090"/>
                </a:cubicBezTo>
                <a:cubicBezTo>
                  <a:pt x="1076240" y="1294998"/>
                  <a:pt x="1173725" y="1290610"/>
                  <a:pt x="1270449" y="1278814"/>
                </a:cubicBezTo>
                <a:cubicBezTo>
                  <a:pt x="1284868" y="1277056"/>
                  <a:pt x="1299881" y="1272083"/>
                  <a:pt x="1310910" y="1262630"/>
                </a:cubicBezTo>
                <a:cubicBezTo>
                  <a:pt x="1320069" y="1254779"/>
                  <a:pt x="1322102" y="1241243"/>
                  <a:pt x="1327094" y="1230261"/>
                </a:cubicBezTo>
                <a:cubicBezTo>
                  <a:pt x="1335594" y="1211560"/>
                  <a:pt x="1343278" y="1192498"/>
                  <a:pt x="1351370" y="1173617"/>
                </a:cubicBezTo>
                <a:cubicBezTo>
                  <a:pt x="1359850" y="1046410"/>
                  <a:pt x="1368740" y="1006160"/>
                  <a:pt x="1343278" y="866120"/>
                </a:cubicBezTo>
                <a:cubicBezTo>
                  <a:pt x="1337313" y="833312"/>
                  <a:pt x="1289919" y="739954"/>
                  <a:pt x="1270449" y="712371"/>
                </a:cubicBezTo>
                <a:cubicBezTo>
                  <a:pt x="1253914" y="688946"/>
                  <a:pt x="1232033" y="669769"/>
                  <a:pt x="1213805" y="647635"/>
                </a:cubicBezTo>
                <a:cubicBezTo>
                  <a:pt x="1089328" y="496485"/>
                  <a:pt x="1242218" y="649172"/>
                  <a:pt x="995320" y="469610"/>
                </a:cubicBezTo>
                <a:cubicBezTo>
                  <a:pt x="965649" y="448031"/>
                  <a:pt x="938835" y="421844"/>
                  <a:pt x="906308" y="404874"/>
                </a:cubicBezTo>
                <a:cubicBezTo>
                  <a:pt x="861534" y="381514"/>
                  <a:pt x="787172" y="367610"/>
                  <a:pt x="736375" y="356322"/>
                </a:cubicBezTo>
                <a:cubicBezTo>
                  <a:pt x="682428" y="359019"/>
                  <a:pt x="625777" y="347333"/>
                  <a:pt x="574534" y="364414"/>
                </a:cubicBezTo>
                <a:cubicBezTo>
                  <a:pt x="553903" y="371291"/>
                  <a:pt x="551891" y="401607"/>
                  <a:pt x="542166" y="421058"/>
                </a:cubicBezTo>
                <a:cubicBezTo>
                  <a:pt x="508064" y="489262"/>
                  <a:pt x="544293" y="436565"/>
                  <a:pt x="509798" y="526254"/>
                </a:cubicBezTo>
                <a:cubicBezTo>
                  <a:pt x="504152" y="540934"/>
                  <a:pt x="493614" y="553228"/>
                  <a:pt x="485522" y="566715"/>
                </a:cubicBezTo>
                <a:cubicBezTo>
                  <a:pt x="491354" y="800006"/>
                  <a:pt x="468018" y="808902"/>
                  <a:pt x="509798" y="955132"/>
                </a:cubicBezTo>
                <a:cubicBezTo>
                  <a:pt x="514485" y="971535"/>
                  <a:pt x="517205" y="989056"/>
                  <a:pt x="525982" y="1003684"/>
                </a:cubicBezTo>
                <a:cubicBezTo>
                  <a:pt x="533832" y="1016768"/>
                  <a:pt x="549195" y="1023846"/>
                  <a:pt x="558350" y="1036053"/>
                </a:cubicBezTo>
                <a:cubicBezTo>
                  <a:pt x="565588" y="1045703"/>
                  <a:pt x="566004" y="1059891"/>
                  <a:pt x="574534" y="1068421"/>
                </a:cubicBezTo>
                <a:cubicBezTo>
                  <a:pt x="588639" y="1082526"/>
                  <a:pt x="621208" y="1088182"/>
                  <a:pt x="639271" y="1092697"/>
                </a:cubicBezTo>
                <a:cubicBezTo>
                  <a:pt x="647363" y="1098092"/>
                  <a:pt x="654848" y="1104532"/>
                  <a:pt x="663547" y="1108881"/>
                </a:cubicBezTo>
                <a:cubicBezTo>
                  <a:pt x="716564" y="1135390"/>
                  <a:pt x="801056" y="1105054"/>
                  <a:pt x="841571" y="1100789"/>
                </a:cubicBezTo>
                <a:cubicBezTo>
                  <a:pt x="860453" y="1092697"/>
                  <a:pt x="879842" y="1085700"/>
                  <a:pt x="898216" y="1076513"/>
                </a:cubicBezTo>
                <a:cubicBezTo>
                  <a:pt x="940233" y="1055505"/>
                  <a:pt x="964953" y="1037416"/>
                  <a:pt x="1003412" y="1011777"/>
                </a:cubicBezTo>
                <a:cubicBezTo>
                  <a:pt x="1027688" y="971317"/>
                  <a:pt x="1052236" y="931018"/>
                  <a:pt x="1076240" y="890396"/>
                </a:cubicBezTo>
                <a:cubicBezTo>
                  <a:pt x="1087303" y="871674"/>
                  <a:pt x="1100973" y="854114"/>
                  <a:pt x="1108609" y="833752"/>
                </a:cubicBezTo>
                <a:lnTo>
                  <a:pt x="1132885" y="769015"/>
                </a:lnTo>
                <a:cubicBezTo>
                  <a:pt x="1130188" y="720463"/>
                  <a:pt x="1135123" y="670876"/>
                  <a:pt x="1124793" y="623359"/>
                </a:cubicBezTo>
                <a:cubicBezTo>
                  <a:pt x="1119981" y="601222"/>
                  <a:pt x="1067566" y="561878"/>
                  <a:pt x="1051964" y="550531"/>
                </a:cubicBezTo>
                <a:cubicBezTo>
                  <a:pt x="1020176" y="527412"/>
                  <a:pt x="981328" y="503984"/>
                  <a:pt x="946768" y="485794"/>
                </a:cubicBezTo>
                <a:cubicBezTo>
                  <a:pt x="914744" y="468939"/>
                  <a:pt x="885761" y="439820"/>
                  <a:pt x="849664" y="437242"/>
                </a:cubicBezTo>
                <a:lnTo>
                  <a:pt x="736375" y="429150"/>
                </a:lnTo>
                <a:cubicBezTo>
                  <a:pt x="682428" y="431847"/>
                  <a:pt x="627262" y="425525"/>
                  <a:pt x="574534" y="437242"/>
                </a:cubicBezTo>
                <a:cubicBezTo>
                  <a:pt x="467667" y="460990"/>
                  <a:pt x="455654" y="490649"/>
                  <a:pt x="380325" y="542438"/>
                </a:cubicBezTo>
                <a:cubicBezTo>
                  <a:pt x="359356" y="556854"/>
                  <a:pt x="335946" y="567631"/>
                  <a:pt x="315589" y="582899"/>
                </a:cubicBezTo>
                <a:cubicBezTo>
                  <a:pt x="303382" y="592054"/>
                  <a:pt x="294511" y="605003"/>
                  <a:pt x="283221" y="615267"/>
                </a:cubicBezTo>
                <a:cubicBezTo>
                  <a:pt x="264820" y="631995"/>
                  <a:pt x="245458" y="647635"/>
                  <a:pt x="226577" y="663819"/>
                </a:cubicBezTo>
                <a:cubicBezTo>
                  <a:pt x="210393" y="696187"/>
                  <a:pt x="185122" y="725437"/>
                  <a:pt x="178025" y="760923"/>
                </a:cubicBezTo>
                <a:cubicBezTo>
                  <a:pt x="167752" y="812290"/>
                  <a:pt x="173269" y="788041"/>
                  <a:pt x="161840" y="833752"/>
                </a:cubicBezTo>
                <a:cubicBezTo>
                  <a:pt x="169932" y="866120"/>
                  <a:pt x="172008" y="900622"/>
                  <a:pt x="186117" y="930856"/>
                </a:cubicBezTo>
                <a:cubicBezTo>
                  <a:pt x="191820" y="943077"/>
                  <a:pt x="205595" y="951166"/>
                  <a:pt x="218485" y="955132"/>
                </a:cubicBezTo>
                <a:cubicBezTo>
                  <a:pt x="241830" y="962315"/>
                  <a:pt x="267076" y="960194"/>
                  <a:pt x="291313" y="963224"/>
                </a:cubicBezTo>
                <a:cubicBezTo>
                  <a:pt x="310239" y="965590"/>
                  <a:pt x="329076" y="968619"/>
                  <a:pt x="347957" y="971316"/>
                </a:cubicBezTo>
                <a:cubicBezTo>
                  <a:pt x="388417" y="968619"/>
                  <a:pt x="429640" y="971494"/>
                  <a:pt x="469338" y="963224"/>
                </a:cubicBezTo>
                <a:cubicBezTo>
                  <a:pt x="509889" y="954776"/>
                  <a:pt x="556708" y="922294"/>
                  <a:pt x="590718" y="898488"/>
                </a:cubicBezTo>
                <a:cubicBezTo>
                  <a:pt x="601767" y="890754"/>
                  <a:pt x="613550" y="883749"/>
                  <a:pt x="623087" y="874212"/>
                </a:cubicBezTo>
                <a:cubicBezTo>
                  <a:pt x="639943" y="857356"/>
                  <a:pt x="660082" y="820645"/>
                  <a:pt x="671639" y="801384"/>
                </a:cubicBezTo>
                <a:cubicBezTo>
                  <a:pt x="666244" y="771713"/>
                  <a:pt x="664992" y="740981"/>
                  <a:pt x="655455" y="712371"/>
                </a:cubicBezTo>
                <a:cubicBezTo>
                  <a:pt x="643761" y="677289"/>
                  <a:pt x="585621" y="604636"/>
                  <a:pt x="566442" y="582899"/>
                </a:cubicBezTo>
                <a:cubicBezTo>
                  <a:pt x="546251" y="560016"/>
                  <a:pt x="525150" y="537699"/>
                  <a:pt x="501706" y="518162"/>
                </a:cubicBezTo>
                <a:cubicBezTo>
                  <a:pt x="427860" y="456623"/>
                  <a:pt x="268801" y="375832"/>
                  <a:pt x="210393" y="340138"/>
                </a:cubicBezTo>
                <a:lnTo>
                  <a:pt x="64736" y="251125"/>
                </a:lnTo>
                <a:cubicBezTo>
                  <a:pt x="48242" y="240816"/>
                  <a:pt x="16184" y="218757"/>
                  <a:pt x="16184" y="218757"/>
                </a:cubicBezTo>
                <a:cubicBezTo>
                  <a:pt x="10789" y="210665"/>
                  <a:pt x="0" y="204206"/>
                  <a:pt x="0" y="194481"/>
                </a:cubicBezTo>
                <a:cubicBezTo>
                  <a:pt x="0" y="127854"/>
                  <a:pt x="29563" y="129475"/>
                  <a:pt x="80920" y="97377"/>
                </a:cubicBezTo>
                <a:lnTo>
                  <a:pt x="954860" y="105469"/>
                </a:lnTo>
                <a:cubicBezTo>
                  <a:pt x="992714" y="106090"/>
                  <a:pt x="1030477" y="109794"/>
                  <a:pt x="1068148" y="113561"/>
                </a:cubicBezTo>
                <a:cubicBezTo>
                  <a:pt x="1084474" y="115194"/>
                  <a:pt x="1100437" y="119485"/>
                  <a:pt x="1116701" y="121653"/>
                </a:cubicBezTo>
                <a:cubicBezTo>
                  <a:pt x="1140912" y="124881"/>
                  <a:pt x="1165253" y="127048"/>
                  <a:pt x="1189529" y="129745"/>
                </a:cubicBezTo>
                <a:cubicBezTo>
                  <a:pt x="1203016" y="135140"/>
                  <a:pt x="1216338" y="140965"/>
                  <a:pt x="1229989" y="145929"/>
                </a:cubicBezTo>
                <a:cubicBezTo>
                  <a:pt x="1272927" y="161543"/>
                  <a:pt x="1287445" y="161158"/>
                  <a:pt x="1327094" y="186389"/>
                </a:cubicBezTo>
                <a:cubicBezTo>
                  <a:pt x="1341665" y="195661"/>
                  <a:pt x="1353405" y="208853"/>
                  <a:pt x="1367554" y="218757"/>
                </a:cubicBezTo>
                <a:cubicBezTo>
                  <a:pt x="1380439" y="227776"/>
                  <a:pt x="1396376" y="232453"/>
                  <a:pt x="1408014" y="243033"/>
                </a:cubicBezTo>
                <a:cubicBezTo>
                  <a:pt x="1426415" y="259761"/>
                  <a:pt x="1439762" y="281345"/>
                  <a:pt x="1456566" y="299677"/>
                </a:cubicBezTo>
                <a:cubicBezTo>
                  <a:pt x="1469454" y="313737"/>
                  <a:pt x="1485582" y="324879"/>
                  <a:pt x="1497026" y="340138"/>
                </a:cubicBezTo>
                <a:cubicBezTo>
                  <a:pt x="1510074" y="357535"/>
                  <a:pt x="1517719" y="378435"/>
                  <a:pt x="1529394" y="396782"/>
                </a:cubicBezTo>
                <a:cubicBezTo>
                  <a:pt x="1536635" y="408160"/>
                  <a:pt x="1545579" y="418361"/>
                  <a:pt x="1553671" y="429150"/>
                </a:cubicBezTo>
                <a:cubicBezTo>
                  <a:pt x="1559066" y="445334"/>
                  <a:pt x="1569855" y="460643"/>
                  <a:pt x="1569855" y="477702"/>
                </a:cubicBezTo>
                <a:cubicBezTo>
                  <a:pt x="1569855" y="497782"/>
                  <a:pt x="1563817" y="608140"/>
                  <a:pt x="1537487" y="647635"/>
                </a:cubicBezTo>
                <a:cubicBezTo>
                  <a:pt x="1511644" y="686398"/>
                  <a:pt x="1506863" y="674866"/>
                  <a:pt x="1472750" y="696187"/>
                </a:cubicBezTo>
                <a:cubicBezTo>
                  <a:pt x="1446971" y="712299"/>
                  <a:pt x="1370262" y="770810"/>
                  <a:pt x="1327094" y="785200"/>
                </a:cubicBezTo>
                <a:cubicBezTo>
                  <a:pt x="1318675" y="788006"/>
                  <a:pt x="1226260" y="800761"/>
                  <a:pt x="1221897" y="801384"/>
                </a:cubicBezTo>
                <a:cubicBezTo>
                  <a:pt x="1149069" y="798687"/>
                  <a:pt x="1075351" y="804958"/>
                  <a:pt x="1003412" y="793292"/>
                </a:cubicBezTo>
                <a:cubicBezTo>
                  <a:pt x="973644" y="788465"/>
                  <a:pt x="947032" y="770360"/>
                  <a:pt x="922492" y="752831"/>
                </a:cubicBezTo>
                <a:cubicBezTo>
                  <a:pt x="903611" y="739344"/>
                  <a:pt x="883017" y="727979"/>
                  <a:pt x="865848" y="712371"/>
                </a:cubicBezTo>
                <a:cubicBezTo>
                  <a:pt x="853068" y="700753"/>
                  <a:pt x="843310" y="686111"/>
                  <a:pt x="833479" y="671911"/>
                </a:cubicBezTo>
                <a:cubicBezTo>
                  <a:pt x="818994" y="650989"/>
                  <a:pt x="804399" y="629935"/>
                  <a:pt x="793019" y="607175"/>
                </a:cubicBezTo>
                <a:cubicBezTo>
                  <a:pt x="782712" y="586562"/>
                  <a:pt x="776031" y="564302"/>
                  <a:pt x="768743" y="542438"/>
                </a:cubicBezTo>
                <a:cubicBezTo>
                  <a:pt x="753726" y="497388"/>
                  <a:pt x="744189" y="451759"/>
                  <a:pt x="736375" y="404874"/>
                </a:cubicBezTo>
                <a:cubicBezTo>
                  <a:pt x="732800" y="383423"/>
                  <a:pt x="730980" y="361717"/>
                  <a:pt x="728283" y="340138"/>
                </a:cubicBezTo>
                <a:cubicBezTo>
                  <a:pt x="733678" y="294283"/>
                  <a:pt x="732812" y="247249"/>
                  <a:pt x="744467" y="202573"/>
                </a:cubicBezTo>
                <a:cubicBezTo>
                  <a:pt x="749377" y="183752"/>
                  <a:pt x="764518" y="169075"/>
                  <a:pt x="776835" y="154021"/>
                </a:cubicBezTo>
                <a:cubicBezTo>
                  <a:pt x="788913" y="139259"/>
                  <a:pt x="801870" y="124779"/>
                  <a:pt x="817295" y="113561"/>
                </a:cubicBezTo>
                <a:cubicBezTo>
                  <a:pt x="855063" y="86093"/>
                  <a:pt x="877285" y="86215"/>
                  <a:pt x="922492" y="81192"/>
                </a:cubicBezTo>
                <a:cubicBezTo>
                  <a:pt x="952103" y="77902"/>
                  <a:pt x="981833" y="75797"/>
                  <a:pt x="1011504" y="73100"/>
                </a:cubicBezTo>
                <a:cubicBezTo>
                  <a:pt x="1154463" y="78495"/>
                  <a:pt x="1297706" y="78793"/>
                  <a:pt x="1440382" y="89284"/>
                </a:cubicBezTo>
                <a:cubicBezTo>
                  <a:pt x="1481533" y="92310"/>
                  <a:pt x="1522431" y="101090"/>
                  <a:pt x="1561763" y="113561"/>
                </a:cubicBezTo>
                <a:cubicBezTo>
                  <a:pt x="1798510" y="188627"/>
                  <a:pt x="1770835" y="193115"/>
                  <a:pt x="1982548" y="340138"/>
                </a:cubicBezTo>
                <a:cubicBezTo>
                  <a:pt x="2080389" y="408083"/>
                  <a:pt x="2041078" y="377590"/>
                  <a:pt x="2120113" y="445334"/>
                </a:cubicBezTo>
                <a:cubicBezTo>
                  <a:pt x="2136297" y="477702"/>
                  <a:pt x="2161568" y="506952"/>
                  <a:pt x="2168665" y="542438"/>
                </a:cubicBezTo>
                <a:cubicBezTo>
                  <a:pt x="2179975" y="598988"/>
                  <a:pt x="2174496" y="569332"/>
                  <a:pt x="2184849" y="631451"/>
                </a:cubicBezTo>
                <a:cubicBezTo>
                  <a:pt x="2182152" y="663819"/>
                  <a:pt x="2185023" y="697144"/>
                  <a:pt x="2176757" y="728555"/>
                </a:cubicBezTo>
                <a:cubicBezTo>
                  <a:pt x="2171223" y="749586"/>
                  <a:pt x="2157825" y="768100"/>
                  <a:pt x="2144389" y="785200"/>
                </a:cubicBezTo>
                <a:cubicBezTo>
                  <a:pt x="2091639" y="852338"/>
                  <a:pt x="2083148" y="842134"/>
                  <a:pt x="2006825" y="882304"/>
                </a:cubicBezTo>
                <a:cubicBezTo>
                  <a:pt x="1982250" y="895238"/>
                  <a:pt x="1960208" y="913590"/>
                  <a:pt x="1933996" y="922764"/>
                </a:cubicBezTo>
                <a:cubicBezTo>
                  <a:pt x="1905532" y="932726"/>
                  <a:pt x="1874655" y="933553"/>
                  <a:pt x="1844984" y="938948"/>
                </a:cubicBezTo>
                <a:cubicBezTo>
                  <a:pt x="1607204" y="926095"/>
                  <a:pt x="1612968" y="977351"/>
                  <a:pt x="1497026" y="890396"/>
                </a:cubicBezTo>
                <a:cubicBezTo>
                  <a:pt x="1480172" y="877756"/>
                  <a:pt x="1462082" y="866018"/>
                  <a:pt x="1448474" y="849936"/>
                </a:cubicBezTo>
                <a:cubicBezTo>
                  <a:pt x="1432037" y="830510"/>
                  <a:pt x="1421501" y="806779"/>
                  <a:pt x="1408014" y="785200"/>
                </a:cubicBezTo>
                <a:cubicBezTo>
                  <a:pt x="1405317" y="766318"/>
                  <a:pt x="1402288" y="747481"/>
                  <a:pt x="1399922" y="728555"/>
                </a:cubicBezTo>
                <a:cubicBezTo>
                  <a:pt x="1392334" y="667849"/>
                  <a:pt x="1389414" y="629148"/>
                  <a:pt x="1383738" y="566715"/>
                </a:cubicBezTo>
                <a:cubicBezTo>
                  <a:pt x="1402147" y="489395"/>
                  <a:pt x="1413196" y="385702"/>
                  <a:pt x="1464658" y="315861"/>
                </a:cubicBezTo>
                <a:cubicBezTo>
                  <a:pt x="1476041" y="300413"/>
                  <a:pt x="1591688" y="189828"/>
                  <a:pt x="1610315" y="178297"/>
                </a:cubicBezTo>
                <a:cubicBezTo>
                  <a:pt x="1640130" y="159840"/>
                  <a:pt x="1675825" y="153049"/>
                  <a:pt x="1707419" y="137837"/>
                </a:cubicBezTo>
                <a:cubicBezTo>
                  <a:pt x="1748734" y="117944"/>
                  <a:pt x="1785398" y="87896"/>
                  <a:pt x="1828800" y="73100"/>
                </a:cubicBezTo>
                <a:cubicBezTo>
                  <a:pt x="2043225" y="0"/>
                  <a:pt x="2060057" y="16456"/>
                  <a:pt x="2273862" y="16456"/>
                </a:cubicBezTo>
              </a:path>
            </a:pathLst>
          </a:cu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1"/>
          </p:nvPr>
        </p:nvSpPr>
        <p:spPr>
          <a:xfrm>
            <a:off x="1828800" y="1352550"/>
            <a:ext cx="6511825" cy="1418122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>
              <a:lnSpc>
                <a:spcPct val="120000"/>
              </a:lnSpc>
              <a:buClr>
                <a:schemeClr val="dk1"/>
              </a:buClr>
              <a:buSzPts val="1100"/>
              <a:buNone/>
            </a:pPr>
            <a:r>
              <a:rPr lang="en-US" sz="2000" b="1" dirty="0" err="1" smtClean="0"/>
              <a:t>maikling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guhit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inilalagay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pagitan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dalawang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pantig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pinaghahati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sa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pagitan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tambalang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salita</a:t>
            </a:r>
            <a:r>
              <a:rPr lang="en-US" sz="2000" b="1" dirty="0" smtClean="0"/>
              <a:t>, o </a:t>
            </a:r>
            <a:r>
              <a:rPr lang="en-US" sz="2000" b="1" dirty="0" err="1" smtClean="0"/>
              <a:t>sa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dalawang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salitáng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pinagkakabit</a:t>
            </a:r>
            <a:r>
              <a:rPr lang="en-US" sz="2000" b="1" dirty="0" smtClean="0"/>
              <a:t>.</a:t>
            </a:r>
            <a:endParaRPr lang="en-US" sz="2000" b="1" dirty="0" smtClean="0"/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dirty="0"/>
          </a:p>
        </p:txBody>
      </p:sp>
      <p:sp>
        <p:nvSpPr>
          <p:cNvPr id="7" name="Freeform 6"/>
          <p:cNvSpPr/>
          <p:nvPr/>
        </p:nvSpPr>
        <p:spPr>
          <a:xfrm>
            <a:off x="1731696" y="2078753"/>
            <a:ext cx="6675929" cy="2646996"/>
          </a:xfrm>
          <a:custGeom>
            <a:avLst/>
            <a:gdLst>
              <a:gd name="connsiteX0" fmla="*/ 0 w 6675929"/>
              <a:gd name="connsiteY0" fmla="*/ 1603123 h 2646996"/>
              <a:gd name="connsiteX1" fmla="*/ 16184 w 6675929"/>
              <a:gd name="connsiteY1" fmla="*/ 1578847 h 2646996"/>
              <a:gd name="connsiteX2" fmla="*/ 113288 w 6675929"/>
              <a:gd name="connsiteY2" fmla="*/ 1506019 h 2646996"/>
              <a:gd name="connsiteX3" fmla="*/ 194208 w 6675929"/>
              <a:gd name="connsiteY3" fmla="*/ 1465559 h 2646996"/>
              <a:gd name="connsiteX4" fmla="*/ 291313 w 6675929"/>
              <a:gd name="connsiteY4" fmla="*/ 1408914 h 2646996"/>
              <a:gd name="connsiteX5" fmla="*/ 291313 w 6675929"/>
              <a:gd name="connsiteY5" fmla="*/ 1408914 h 2646996"/>
              <a:gd name="connsiteX6" fmla="*/ 396509 w 6675929"/>
              <a:gd name="connsiteY6" fmla="*/ 1352270 h 2646996"/>
              <a:gd name="connsiteX7" fmla="*/ 445062 w 6675929"/>
              <a:gd name="connsiteY7" fmla="*/ 1319902 h 2646996"/>
              <a:gd name="connsiteX8" fmla="*/ 509798 w 6675929"/>
              <a:gd name="connsiteY8" fmla="*/ 1303718 h 2646996"/>
              <a:gd name="connsiteX9" fmla="*/ 574534 w 6675929"/>
              <a:gd name="connsiteY9" fmla="*/ 1271350 h 2646996"/>
              <a:gd name="connsiteX10" fmla="*/ 647362 w 6675929"/>
              <a:gd name="connsiteY10" fmla="*/ 1247074 h 2646996"/>
              <a:gd name="connsiteX11" fmla="*/ 760651 w 6675929"/>
              <a:gd name="connsiteY11" fmla="*/ 1214705 h 2646996"/>
              <a:gd name="connsiteX12" fmla="*/ 817295 w 6675929"/>
              <a:gd name="connsiteY12" fmla="*/ 1198521 h 2646996"/>
              <a:gd name="connsiteX13" fmla="*/ 841571 w 6675929"/>
              <a:gd name="connsiteY13" fmla="*/ 1190429 h 2646996"/>
              <a:gd name="connsiteX14" fmla="*/ 1149069 w 6675929"/>
              <a:gd name="connsiteY14" fmla="*/ 1206613 h 2646996"/>
              <a:gd name="connsiteX15" fmla="*/ 1262357 w 6675929"/>
              <a:gd name="connsiteY15" fmla="*/ 1271350 h 2646996"/>
              <a:gd name="connsiteX16" fmla="*/ 1335185 w 6675929"/>
              <a:gd name="connsiteY16" fmla="*/ 1311810 h 2646996"/>
              <a:gd name="connsiteX17" fmla="*/ 1359462 w 6675929"/>
              <a:gd name="connsiteY17" fmla="*/ 1327994 h 2646996"/>
              <a:gd name="connsiteX18" fmla="*/ 1383738 w 6675929"/>
              <a:gd name="connsiteY18" fmla="*/ 1352270 h 2646996"/>
              <a:gd name="connsiteX19" fmla="*/ 1391830 w 6675929"/>
              <a:gd name="connsiteY19" fmla="*/ 1384638 h 2646996"/>
              <a:gd name="connsiteX20" fmla="*/ 1399922 w 6675929"/>
              <a:gd name="connsiteY20" fmla="*/ 1408914 h 2646996"/>
              <a:gd name="connsiteX21" fmla="*/ 1408014 w 6675929"/>
              <a:gd name="connsiteY21" fmla="*/ 1449374 h 2646996"/>
              <a:gd name="connsiteX22" fmla="*/ 1399922 w 6675929"/>
              <a:gd name="connsiteY22" fmla="*/ 1522203 h 2646996"/>
              <a:gd name="connsiteX23" fmla="*/ 1367554 w 6675929"/>
              <a:gd name="connsiteY23" fmla="*/ 1643583 h 2646996"/>
              <a:gd name="connsiteX24" fmla="*/ 1351369 w 6675929"/>
              <a:gd name="connsiteY24" fmla="*/ 1716412 h 2646996"/>
              <a:gd name="connsiteX25" fmla="*/ 1351369 w 6675929"/>
              <a:gd name="connsiteY25" fmla="*/ 1942989 h 2646996"/>
              <a:gd name="connsiteX26" fmla="*/ 1367554 w 6675929"/>
              <a:gd name="connsiteY26" fmla="*/ 1983449 h 2646996"/>
              <a:gd name="connsiteX27" fmla="*/ 1391830 w 6675929"/>
              <a:gd name="connsiteY27" fmla="*/ 2007725 h 2646996"/>
              <a:gd name="connsiteX28" fmla="*/ 1399922 w 6675929"/>
              <a:gd name="connsiteY28" fmla="*/ 2040093 h 2646996"/>
              <a:gd name="connsiteX29" fmla="*/ 1456566 w 6675929"/>
              <a:gd name="connsiteY29" fmla="*/ 2088645 h 2646996"/>
              <a:gd name="connsiteX30" fmla="*/ 1497026 w 6675929"/>
              <a:gd name="connsiteY30" fmla="*/ 2096737 h 2646996"/>
              <a:gd name="connsiteX31" fmla="*/ 1618407 w 6675929"/>
              <a:gd name="connsiteY31" fmla="*/ 2088645 h 2646996"/>
              <a:gd name="connsiteX32" fmla="*/ 1666959 w 6675929"/>
              <a:gd name="connsiteY32" fmla="*/ 2072461 h 2646996"/>
              <a:gd name="connsiteX33" fmla="*/ 1780247 w 6675929"/>
              <a:gd name="connsiteY33" fmla="*/ 2040093 h 2646996"/>
              <a:gd name="connsiteX34" fmla="*/ 1869260 w 6675929"/>
              <a:gd name="connsiteY34" fmla="*/ 2023909 h 2646996"/>
              <a:gd name="connsiteX35" fmla="*/ 1942088 w 6675929"/>
              <a:gd name="connsiteY35" fmla="*/ 2007725 h 2646996"/>
              <a:gd name="connsiteX36" fmla="*/ 2039192 w 6675929"/>
              <a:gd name="connsiteY36" fmla="*/ 1999633 h 2646996"/>
              <a:gd name="connsiteX37" fmla="*/ 2241493 w 6675929"/>
              <a:gd name="connsiteY37" fmla="*/ 1967265 h 2646996"/>
              <a:gd name="connsiteX38" fmla="*/ 2435702 w 6675929"/>
              <a:gd name="connsiteY38" fmla="*/ 1959173 h 2646996"/>
              <a:gd name="connsiteX39" fmla="*/ 2508531 w 6675929"/>
              <a:gd name="connsiteY39" fmla="*/ 1951081 h 2646996"/>
              <a:gd name="connsiteX40" fmla="*/ 2654187 w 6675929"/>
              <a:gd name="connsiteY40" fmla="*/ 1926805 h 2646996"/>
              <a:gd name="connsiteX41" fmla="*/ 2807936 w 6675929"/>
              <a:gd name="connsiteY41" fmla="*/ 1862068 h 2646996"/>
              <a:gd name="connsiteX42" fmla="*/ 2896948 w 6675929"/>
              <a:gd name="connsiteY42" fmla="*/ 1805424 h 2646996"/>
              <a:gd name="connsiteX43" fmla="*/ 2977869 w 6675929"/>
              <a:gd name="connsiteY43" fmla="*/ 1748780 h 2646996"/>
              <a:gd name="connsiteX44" fmla="*/ 3018329 w 6675929"/>
              <a:gd name="connsiteY44" fmla="*/ 1708320 h 2646996"/>
              <a:gd name="connsiteX45" fmla="*/ 3066881 w 6675929"/>
              <a:gd name="connsiteY45" fmla="*/ 1667859 h 2646996"/>
              <a:gd name="connsiteX46" fmla="*/ 3131617 w 6675929"/>
              <a:gd name="connsiteY46" fmla="*/ 1562663 h 2646996"/>
              <a:gd name="connsiteX47" fmla="*/ 3188262 w 6675929"/>
              <a:gd name="connsiteY47" fmla="*/ 1473651 h 2646996"/>
              <a:gd name="connsiteX48" fmla="*/ 3212538 w 6675929"/>
              <a:gd name="connsiteY48" fmla="*/ 1425098 h 2646996"/>
              <a:gd name="connsiteX49" fmla="*/ 3228722 w 6675929"/>
              <a:gd name="connsiteY49" fmla="*/ 1376546 h 2646996"/>
              <a:gd name="connsiteX50" fmla="*/ 3244906 w 6675929"/>
              <a:gd name="connsiteY50" fmla="*/ 1336086 h 2646996"/>
              <a:gd name="connsiteX51" fmla="*/ 3236814 w 6675929"/>
              <a:gd name="connsiteY51" fmla="*/ 1182337 h 2646996"/>
              <a:gd name="connsiteX52" fmla="*/ 3204446 w 6675929"/>
              <a:gd name="connsiteY52" fmla="*/ 1117601 h 2646996"/>
              <a:gd name="connsiteX53" fmla="*/ 3188262 w 6675929"/>
              <a:gd name="connsiteY53" fmla="*/ 1093325 h 2646996"/>
              <a:gd name="connsiteX54" fmla="*/ 3115433 w 6675929"/>
              <a:gd name="connsiteY54" fmla="*/ 1069049 h 2646996"/>
              <a:gd name="connsiteX55" fmla="*/ 3034513 w 6675929"/>
              <a:gd name="connsiteY55" fmla="*/ 1052865 h 2646996"/>
              <a:gd name="connsiteX56" fmla="*/ 2727016 w 6675929"/>
              <a:gd name="connsiteY56" fmla="*/ 1085233 h 2646996"/>
              <a:gd name="connsiteX57" fmla="*/ 2646095 w 6675929"/>
              <a:gd name="connsiteY57" fmla="*/ 1149969 h 2646996"/>
              <a:gd name="connsiteX58" fmla="*/ 2613727 w 6675929"/>
              <a:gd name="connsiteY58" fmla="*/ 1174245 h 2646996"/>
              <a:gd name="connsiteX59" fmla="*/ 2516623 w 6675929"/>
              <a:gd name="connsiteY59" fmla="*/ 1352270 h 2646996"/>
              <a:gd name="connsiteX60" fmla="*/ 2492346 w 6675929"/>
              <a:gd name="connsiteY60" fmla="*/ 1473651 h 2646996"/>
              <a:gd name="connsiteX61" fmla="*/ 2524715 w 6675929"/>
              <a:gd name="connsiteY61" fmla="*/ 1716412 h 2646996"/>
              <a:gd name="connsiteX62" fmla="*/ 2565175 w 6675929"/>
              <a:gd name="connsiteY62" fmla="*/ 1813516 h 2646996"/>
              <a:gd name="connsiteX63" fmla="*/ 2621819 w 6675929"/>
              <a:gd name="connsiteY63" fmla="*/ 1918712 h 2646996"/>
              <a:gd name="connsiteX64" fmla="*/ 2767476 w 6675929"/>
              <a:gd name="connsiteY64" fmla="*/ 2080553 h 2646996"/>
              <a:gd name="connsiteX65" fmla="*/ 2832212 w 6675929"/>
              <a:gd name="connsiteY65" fmla="*/ 2137197 h 2646996"/>
              <a:gd name="connsiteX66" fmla="*/ 2913132 w 6675929"/>
              <a:gd name="connsiteY66" fmla="*/ 2177658 h 2646996"/>
              <a:gd name="connsiteX67" fmla="*/ 3066881 w 6675929"/>
              <a:gd name="connsiteY67" fmla="*/ 2258578 h 2646996"/>
              <a:gd name="connsiteX68" fmla="*/ 3123525 w 6675929"/>
              <a:gd name="connsiteY68" fmla="*/ 2266670 h 2646996"/>
              <a:gd name="connsiteX69" fmla="*/ 3277274 w 6675929"/>
              <a:gd name="connsiteY69" fmla="*/ 2258578 h 2646996"/>
              <a:gd name="connsiteX70" fmla="*/ 3350102 w 6675929"/>
              <a:gd name="connsiteY70" fmla="*/ 2226210 h 2646996"/>
              <a:gd name="connsiteX71" fmla="*/ 3414839 w 6675929"/>
              <a:gd name="connsiteY71" fmla="*/ 2201934 h 2646996"/>
              <a:gd name="connsiteX72" fmla="*/ 3471483 w 6675929"/>
              <a:gd name="connsiteY72" fmla="*/ 2177658 h 2646996"/>
              <a:gd name="connsiteX73" fmla="*/ 3536219 w 6675929"/>
              <a:gd name="connsiteY73" fmla="*/ 2153382 h 2646996"/>
              <a:gd name="connsiteX74" fmla="*/ 3609047 w 6675929"/>
              <a:gd name="connsiteY74" fmla="*/ 2129105 h 2646996"/>
              <a:gd name="connsiteX75" fmla="*/ 3681876 w 6675929"/>
              <a:gd name="connsiteY75" fmla="*/ 2096737 h 2646996"/>
              <a:gd name="connsiteX76" fmla="*/ 3754704 w 6675929"/>
              <a:gd name="connsiteY76" fmla="*/ 2040093 h 2646996"/>
              <a:gd name="connsiteX77" fmla="*/ 3827532 w 6675929"/>
              <a:gd name="connsiteY77" fmla="*/ 1999633 h 2646996"/>
              <a:gd name="connsiteX78" fmla="*/ 3892269 w 6675929"/>
              <a:gd name="connsiteY78" fmla="*/ 1942989 h 2646996"/>
              <a:gd name="connsiteX79" fmla="*/ 3957005 w 6675929"/>
              <a:gd name="connsiteY79" fmla="*/ 1902528 h 2646996"/>
              <a:gd name="connsiteX80" fmla="*/ 4013649 w 6675929"/>
              <a:gd name="connsiteY80" fmla="*/ 1862068 h 2646996"/>
              <a:gd name="connsiteX81" fmla="*/ 4086477 w 6675929"/>
              <a:gd name="connsiteY81" fmla="*/ 1740688 h 2646996"/>
              <a:gd name="connsiteX82" fmla="*/ 4159306 w 6675929"/>
              <a:gd name="connsiteY82" fmla="*/ 1595031 h 2646996"/>
              <a:gd name="connsiteX83" fmla="*/ 4199766 w 6675929"/>
              <a:gd name="connsiteY83" fmla="*/ 1441282 h 2646996"/>
              <a:gd name="connsiteX84" fmla="*/ 4232134 w 6675929"/>
              <a:gd name="connsiteY84" fmla="*/ 1360362 h 2646996"/>
              <a:gd name="connsiteX85" fmla="*/ 4256410 w 6675929"/>
              <a:gd name="connsiteY85" fmla="*/ 1247074 h 2646996"/>
              <a:gd name="connsiteX86" fmla="*/ 4296870 w 6675929"/>
              <a:gd name="connsiteY86" fmla="*/ 1069049 h 2646996"/>
              <a:gd name="connsiteX87" fmla="*/ 4304962 w 6675929"/>
              <a:gd name="connsiteY87" fmla="*/ 955760 h 2646996"/>
              <a:gd name="connsiteX88" fmla="*/ 4313054 w 6675929"/>
              <a:gd name="connsiteY88" fmla="*/ 785828 h 2646996"/>
              <a:gd name="connsiteX89" fmla="*/ 4337331 w 6675929"/>
              <a:gd name="connsiteY89" fmla="*/ 769643 h 2646996"/>
              <a:gd name="connsiteX90" fmla="*/ 4377791 w 6675929"/>
              <a:gd name="connsiteY90" fmla="*/ 745367 h 2646996"/>
              <a:gd name="connsiteX91" fmla="*/ 4515355 w 6675929"/>
              <a:gd name="connsiteY91" fmla="*/ 696815 h 2646996"/>
              <a:gd name="connsiteX92" fmla="*/ 4572000 w 6675929"/>
              <a:gd name="connsiteY92" fmla="*/ 688723 h 2646996"/>
              <a:gd name="connsiteX93" fmla="*/ 4636736 w 6675929"/>
              <a:gd name="connsiteY93" fmla="*/ 664447 h 2646996"/>
              <a:gd name="connsiteX94" fmla="*/ 4766208 w 6675929"/>
              <a:gd name="connsiteY94" fmla="*/ 656355 h 2646996"/>
              <a:gd name="connsiteX95" fmla="*/ 4871405 w 6675929"/>
              <a:gd name="connsiteY95" fmla="*/ 648263 h 2646996"/>
              <a:gd name="connsiteX96" fmla="*/ 5000877 w 6675929"/>
              <a:gd name="connsiteY96" fmla="*/ 672539 h 2646996"/>
              <a:gd name="connsiteX97" fmla="*/ 5114166 w 6675929"/>
              <a:gd name="connsiteY97" fmla="*/ 729183 h 2646996"/>
              <a:gd name="connsiteX98" fmla="*/ 5170810 w 6675929"/>
              <a:gd name="connsiteY98" fmla="*/ 745367 h 2646996"/>
              <a:gd name="connsiteX99" fmla="*/ 5227454 w 6675929"/>
              <a:gd name="connsiteY99" fmla="*/ 785828 h 2646996"/>
              <a:gd name="connsiteX100" fmla="*/ 5284099 w 6675929"/>
              <a:gd name="connsiteY100" fmla="*/ 810104 h 2646996"/>
              <a:gd name="connsiteX101" fmla="*/ 5373111 w 6675929"/>
              <a:gd name="connsiteY101" fmla="*/ 858656 h 2646996"/>
              <a:gd name="connsiteX102" fmla="*/ 5421663 w 6675929"/>
              <a:gd name="connsiteY102" fmla="*/ 882932 h 2646996"/>
              <a:gd name="connsiteX103" fmla="*/ 5445939 w 6675929"/>
              <a:gd name="connsiteY103" fmla="*/ 907208 h 2646996"/>
              <a:gd name="connsiteX104" fmla="*/ 5470216 w 6675929"/>
              <a:gd name="connsiteY104" fmla="*/ 923392 h 2646996"/>
              <a:gd name="connsiteX105" fmla="*/ 5494492 w 6675929"/>
              <a:gd name="connsiteY105" fmla="*/ 988128 h 2646996"/>
              <a:gd name="connsiteX106" fmla="*/ 5502584 w 6675929"/>
              <a:gd name="connsiteY106" fmla="*/ 1012405 h 2646996"/>
              <a:gd name="connsiteX107" fmla="*/ 5478308 w 6675929"/>
              <a:gd name="connsiteY107" fmla="*/ 1295626 h 2646996"/>
              <a:gd name="connsiteX108" fmla="*/ 5437847 w 6675929"/>
              <a:gd name="connsiteY108" fmla="*/ 1449374 h 2646996"/>
              <a:gd name="connsiteX109" fmla="*/ 5365019 w 6675929"/>
              <a:gd name="connsiteY109" fmla="*/ 1570755 h 2646996"/>
              <a:gd name="connsiteX110" fmla="*/ 5276007 w 6675929"/>
              <a:gd name="connsiteY110" fmla="*/ 1700228 h 2646996"/>
              <a:gd name="connsiteX111" fmla="*/ 5203178 w 6675929"/>
              <a:gd name="connsiteY111" fmla="*/ 1748780 h 2646996"/>
              <a:gd name="connsiteX112" fmla="*/ 5154626 w 6675929"/>
              <a:gd name="connsiteY112" fmla="*/ 1773056 h 2646996"/>
              <a:gd name="connsiteX113" fmla="*/ 5089890 w 6675929"/>
              <a:gd name="connsiteY113" fmla="*/ 1781148 h 2646996"/>
              <a:gd name="connsiteX114" fmla="*/ 4709564 w 6675929"/>
              <a:gd name="connsiteY114" fmla="*/ 1740688 h 2646996"/>
              <a:gd name="connsiteX115" fmla="*/ 4652920 w 6675929"/>
              <a:gd name="connsiteY115" fmla="*/ 1716412 h 2646996"/>
              <a:gd name="connsiteX116" fmla="*/ 4580092 w 6675929"/>
              <a:gd name="connsiteY116" fmla="*/ 1675951 h 2646996"/>
              <a:gd name="connsiteX117" fmla="*/ 4596276 w 6675929"/>
              <a:gd name="connsiteY117" fmla="*/ 1578847 h 2646996"/>
              <a:gd name="connsiteX118" fmla="*/ 4669104 w 6675929"/>
              <a:gd name="connsiteY118" fmla="*/ 1457466 h 2646996"/>
              <a:gd name="connsiteX119" fmla="*/ 4830945 w 6675929"/>
              <a:gd name="connsiteY119" fmla="*/ 1230889 h 2646996"/>
              <a:gd name="connsiteX120" fmla="*/ 4944233 w 6675929"/>
              <a:gd name="connsiteY120" fmla="*/ 1101417 h 2646996"/>
              <a:gd name="connsiteX121" fmla="*/ 5097982 w 6675929"/>
              <a:gd name="connsiteY121" fmla="*/ 980036 h 2646996"/>
              <a:gd name="connsiteX122" fmla="*/ 5162718 w 6675929"/>
              <a:gd name="connsiteY122" fmla="*/ 923392 h 2646996"/>
              <a:gd name="connsiteX123" fmla="*/ 5316467 w 6675929"/>
              <a:gd name="connsiteY123" fmla="*/ 818196 h 2646996"/>
              <a:gd name="connsiteX124" fmla="*/ 5445939 w 6675929"/>
              <a:gd name="connsiteY124" fmla="*/ 721091 h 2646996"/>
              <a:gd name="connsiteX125" fmla="*/ 5494492 w 6675929"/>
              <a:gd name="connsiteY125" fmla="*/ 696815 h 2646996"/>
              <a:gd name="connsiteX126" fmla="*/ 5543044 w 6675929"/>
              <a:gd name="connsiteY126" fmla="*/ 656355 h 2646996"/>
              <a:gd name="connsiteX127" fmla="*/ 5599688 w 6675929"/>
              <a:gd name="connsiteY127" fmla="*/ 632079 h 2646996"/>
              <a:gd name="connsiteX128" fmla="*/ 5656332 w 6675929"/>
              <a:gd name="connsiteY128" fmla="*/ 599711 h 2646996"/>
              <a:gd name="connsiteX129" fmla="*/ 5777713 w 6675929"/>
              <a:gd name="connsiteY129" fmla="*/ 551159 h 2646996"/>
              <a:gd name="connsiteX130" fmla="*/ 5834357 w 6675929"/>
              <a:gd name="connsiteY130" fmla="*/ 526882 h 2646996"/>
              <a:gd name="connsiteX131" fmla="*/ 5899093 w 6675929"/>
              <a:gd name="connsiteY131" fmla="*/ 510698 h 2646996"/>
              <a:gd name="connsiteX132" fmla="*/ 6012382 w 6675929"/>
              <a:gd name="connsiteY132" fmla="*/ 470238 h 2646996"/>
              <a:gd name="connsiteX133" fmla="*/ 6093302 w 6675929"/>
              <a:gd name="connsiteY133" fmla="*/ 462146 h 2646996"/>
              <a:gd name="connsiteX134" fmla="*/ 6125670 w 6675929"/>
              <a:gd name="connsiteY134" fmla="*/ 454054 h 2646996"/>
              <a:gd name="connsiteX135" fmla="*/ 6206591 w 6675929"/>
              <a:gd name="connsiteY135" fmla="*/ 429778 h 2646996"/>
              <a:gd name="connsiteX136" fmla="*/ 6287511 w 6675929"/>
              <a:gd name="connsiteY136" fmla="*/ 413594 h 2646996"/>
              <a:gd name="connsiteX137" fmla="*/ 6327971 w 6675929"/>
              <a:gd name="connsiteY137" fmla="*/ 397410 h 2646996"/>
              <a:gd name="connsiteX138" fmla="*/ 6392708 w 6675929"/>
              <a:gd name="connsiteY138" fmla="*/ 381226 h 2646996"/>
              <a:gd name="connsiteX139" fmla="*/ 6473628 w 6675929"/>
              <a:gd name="connsiteY139" fmla="*/ 348858 h 2646996"/>
              <a:gd name="connsiteX140" fmla="*/ 6538364 w 6675929"/>
              <a:gd name="connsiteY140" fmla="*/ 316489 h 2646996"/>
              <a:gd name="connsiteX141" fmla="*/ 6611192 w 6675929"/>
              <a:gd name="connsiteY141" fmla="*/ 243661 h 2646996"/>
              <a:gd name="connsiteX142" fmla="*/ 6627377 w 6675929"/>
              <a:gd name="connsiteY142" fmla="*/ 227477 h 2646996"/>
              <a:gd name="connsiteX143" fmla="*/ 6651653 w 6675929"/>
              <a:gd name="connsiteY143" fmla="*/ 187017 h 2646996"/>
              <a:gd name="connsiteX144" fmla="*/ 6667837 w 6675929"/>
              <a:gd name="connsiteY144" fmla="*/ 154649 h 2646996"/>
              <a:gd name="connsiteX145" fmla="*/ 6675929 w 6675929"/>
              <a:gd name="connsiteY145" fmla="*/ 122281 h 2646996"/>
              <a:gd name="connsiteX146" fmla="*/ 6643561 w 6675929"/>
              <a:gd name="connsiteY146" fmla="*/ 17084 h 2646996"/>
              <a:gd name="connsiteX147" fmla="*/ 6619285 w 6675929"/>
              <a:gd name="connsiteY147" fmla="*/ 900 h 2646996"/>
              <a:gd name="connsiteX148" fmla="*/ 6368431 w 6675929"/>
              <a:gd name="connsiteY148" fmla="*/ 8992 h 2646996"/>
              <a:gd name="connsiteX149" fmla="*/ 6319879 w 6675929"/>
              <a:gd name="connsiteY149" fmla="*/ 33268 h 2646996"/>
              <a:gd name="connsiteX150" fmla="*/ 6271327 w 6675929"/>
              <a:gd name="connsiteY150" fmla="*/ 41360 h 2646996"/>
              <a:gd name="connsiteX151" fmla="*/ 6149946 w 6675929"/>
              <a:gd name="connsiteY151" fmla="*/ 106097 h 2646996"/>
              <a:gd name="connsiteX152" fmla="*/ 6004290 w 6675929"/>
              <a:gd name="connsiteY152" fmla="*/ 195109 h 2646996"/>
              <a:gd name="connsiteX153" fmla="*/ 5955738 w 6675929"/>
              <a:gd name="connsiteY153" fmla="*/ 259845 h 2646996"/>
              <a:gd name="connsiteX154" fmla="*/ 5939554 w 6675929"/>
              <a:gd name="connsiteY154" fmla="*/ 284121 h 2646996"/>
              <a:gd name="connsiteX155" fmla="*/ 5923369 w 6675929"/>
              <a:gd name="connsiteY155" fmla="*/ 340766 h 2646996"/>
              <a:gd name="connsiteX156" fmla="*/ 5907185 w 6675929"/>
              <a:gd name="connsiteY156" fmla="*/ 381226 h 2646996"/>
              <a:gd name="connsiteX157" fmla="*/ 5923369 w 6675929"/>
              <a:gd name="connsiteY157" fmla="*/ 623987 h 2646996"/>
              <a:gd name="connsiteX158" fmla="*/ 5947646 w 6675929"/>
              <a:gd name="connsiteY158" fmla="*/ 680631 h 2646996"/>
              <a:gd name="connsiteX159" fmla="*/ 5980014 w 6675929"/>
              <a:gd name="connsiteY159" fmla="*/ 834380 h 2646996"/>
              <a:gd name="connsiteX160" fmla="*/ 6044750 w 6675929"/>
              <a:gd name="connsiteY160" fmla="*/ 1004312 h 2646996"/>
              <a:gd name="connsiteX161" fmla="*/ 6077118 w 6675929"/>
              <a:gd name="connsiteY161" fmla="*/ 1085233 h 2646996"/>
              <a:gd name="connsiteX162" fmla="*/ 6101394 w 6675929"/>
              <a:gd name="connsiteY162" fmla="*/ 1158061 h 2646996"/>
              <a:gd name="connsiteX163" fmla="*/ 6198499 w 6675929"/>
              <a:gd name="connsiteY163" fmla="*/ 1368454 h 2646996"/>
              <a:gd name="connsiteX164" fmla="*/ 6222775 w 6675929"/>
              <a:gd name="connsiteY164" fmla="*/ 1433190 h 2646996"/>
              <a:gd name="connsiteX165" fmla="*/ 6255143 w 6675929"/>
              <a:gd name="connsiteY165" fmla="*/ 1497927 h 2646996"/>
              <a:gd name="connsiteX166" fmla="*/ 6271327 w 6675929"/>
              <a:gd name="connsiteY166" fmla="*/ 1562663 h 2646996"/>
              <a:gd name="connsiteX167" fmla="*/ 6327971 w 6675929"/>
              <a:gd name="connsiteY167" fmla="*/ 1675951 h 2646996"/>
              <a:gd name="connsiteX168" fmla="*/ 6344155 w 6675929"/>
              <a:gd name="connsiteY168" fmla="*/ 1732596 h 2646996"/>
              <a:gd name="connsiteX169" fmla="*/ 6352247 w 6675929"/>
              <a:gd name="connsiteY169" fmla="*/ 1756872 h 2646996"/>
              <a:gd name="connsiteX170" fmla="*/ 6360339 w 6675929"/>
              <a:gd name="connsiteY170" fmla="*/ 1805424 h 2646996"/>
              <a:gd name="connsiteX171" fmla="*/ 6344155 w 6675929"/>
              <a:gd name="connsiteY171" fmla="*/ 1999633 h 2646996"/>
              <a:gd name="connsiteX172" fmla="*/ 6336063 w 6675929"/>
              <a:gd name="connsiteY172" fmla="*/ 2056277 h 2646996"/>
              <a:gd name="connsiteX173" fmla="*/ 6319879 w 6675929"/>
              <a:gd name="connsiteY173" fmla="*/ 2088645 h 2646996"/>
              <a:gd name="connsiteX174" fmla="*/ 6263235 w 6675929"/>
              <a:gd name="connsiteY174" fmla="*/ 2185750 h 2646996"/>
              <a:gd name="connsiteX175" fmla="*/ 6222775 w 6675929"/>
              <a:gd name="connsiteY175" fmla="*/ 2226210 h 2646996"/>
              <a:gd name="connsiteX176" fmla="*/ 6198499 w 6675929"/>
              <a:gd name="connsiteY176" fmla="*/ 2274762 h 2646996"/>
              <a:gd name="connsiteX177" fmla="*/ 6166131 w 6675929"/>
              <a:gd name="connsiteY177" fmla="*/ 2307130 h 2646996"/>
              <a:gd name="connsiteX178" fmla="*/ 6125670 w 6675929"/>
              <a:gd name="connsiteY178" fmla="*/ 2339498 h 2646996"/>
              <a:gd name="connsiteX179" fmla="*/ 6093302 w 6675929"/>
              <a:gd name="connsiteY179" fmla="*/ 2355682 h 2646996"/>
              <a:gd name="connsiteX180" fmla="*/ 6044750 w 6675929"/>
              <a:gd name="connsiteY180" fmla="*/ 2388051 h 2646996"/>
              <a:gd name="connsiteX181" fmla="*/ 5971922 w 6675929"/>
              <a:gd name="connsiteY181" fmla="*/ 2436603 h 2646996"/>
              <a:gd name="connsiteX182" fmla="*/ 5923369 w 6675929"/>
              <a:gd name="connsiteY182" fmla="*/ 2468971 h 2646996"/>
              <a:gd name="connsiteX183" fmla="*/ 5761529 w 6675929"/>
              <a:gd name="connsiteY183" fmla="*/ 2533707 h 2646996"/>
              <a:gd name="connsiteX184" fmla="*/ 5729161 w 6675929"/>
              <a:gd name="connsiteY184" fmla="*/ 2549891 h 2646996"/>
              <a:gd name="connsiteX185" fmla="*/ 5664424 w 6675929"/>
              <a:gd name="connsiteY185" fmla="*/ 2566075 h 2646996"/>
              <a:gd name="connsiteX186" fmla="*/ 5518768 w 6675929"/>
              <a:gd name="connsiteY186" fmla="*/ 2606535 h 2646996"/>
              <a:gd name="connsiteX187" fmla="*/ 5373111 w 6675929"/>
              <a:gd name="connsiteY187" fmla="*/ 2630812 h 2646996"/>
              <a:gd name="connsiteX188" fmla="*/ 5292191 w 6675929"/>
              <a:gd name="connsiteY188" fmla="*/ 2638904 h 2646996"/>
              <a:gd name="connsiteX189" fmla="*/ 5219362 w 6675929"/>
              <a:gd name="connsiteY189" fmla="*/ 2646996 h 2646996"/>
              <a:gd name="connsiteX190" fmla="*/ 4717656 w 6675929"/>
              <a:gd name="connsiteY190" fmla="*/ 2622720 h 2646996"/>
              <a:gd name="connsiteX191" fmla="*/ 4580092 w 6675929"/>
              <a:gd name="connsiteY191" fmla="*/ 2566075 h 2646996"/>
              <a:gd name="connsiteX192" fmla="*/ 4450619 w 6675929"/>
              <a:gd name="connsiteY192" fmla="*/ 2541799 h 2646996"/>
              <a:gd name="connsiteX193" fmla="*/ 4329239 w 6675929"/>
              <a:gd name="connsiteY193" fmla="*/ 2501339 h 2646996"/>
              <a:gd name="connsiteX194" fmla="*/ 4135030 w 6675929"/>
              <a:gd name="connsiteY194" fmla="*/ 2477063 h 2646996"/>
              <a:gd name="connsiteX195" fmla="*/ 3989373 w 6675929"/>
              <a:gd name="connsiteY195" fmla="*/ 2444695 h 2646996"/>
              <a:gd name="connsiteX196" fmla="*/ 3940821 w 6675929"/>
              <a:gd name="connsiteY196" fmla="*/ 2436603 h 2646996"/>
              <a:gd name="connsiteX197" fmla="*/ 3851808 w 6675929"/>
              <a:gd name="connsiteY197" fmla="*/ 2412327 h 2646996"/>
              <a:gd name="connsiteX198" fmla="*/ 3819440 w 6675929"/>
              <a:gd name="connsiteY198" fmla="*/ 2396143 h 2646996"/>
              <a:gd name="connsiteX199" fmla="*/ 3787072 w 6675929"/>
              <a:gd name="connsiteY199" fmla="*/ 2388051 h 2646996"/>
              <a:gd name="connsiteX200" fmla="*/ 3770888 w 6675929"/>
              <a:gd name="connsiteY200" fmla="*/ 2371866 h 2646996"/>
              <a:gd name="connsiteX201" fmla="*/ 3762796 w 6675929"/>
              <a:gd name="connsiteY201" fmla="*/ 2347590 h 2646996"/>
              <a:gd name="connsiteX202" fmla="*/ 3746612 w 6675929"/>
              <a:gd name="connsiteY202" fmla="*/ 2315222 h 2646996"/>
              <a:gd name="connsiteX203" fmla="*/ 3738520 w 6675929"/>
              <a:gd name="connsiteY203" fmla="*/ 2274762 h 2646996"/>
              <a:gd name="connsiteX204" fmla="*/ 3754704 w 6675929"/>
              <a:gd name="connsiteY204" fmla="*/ 2193842 h 2646996"/>
              <a:gd name="connsiteX205" fmla="*/ 3778980 w 6675929"/>
              <a:gd name="connsiteY205" fmla="*/ 2169566 h 2646996"/>
              <a:gd name="connsiteX206" fmla="*/ 3843716 w 6675929"/>
              <a:gd name="connsiteY206" fmla="*/ 2153382 h 2646996"/>
              <a:gd name="connsiteX207" fmla="*/ 3867992 w 6675929"/>
              <a:gd name="connsiteY207" fmla="*/ 2145289 h 2646996"/>
              <a:gd name="connsiteX208" fmla="*/ 4507263 w 6675929"/>
              <a:gd name="connsiteY208" fmla="*/ 2153382 h 2646996"/>
              <a:gd name="connsiteX209" fmla="*/ 4531539 w 6675929"/>
              <a:gd name="connsiteY209" fmla="*/ 2169566 h 2646996"/>
              <a:gd name="connsiteX210" fmla="*/ 4555816 w 6675929"/>
              <a:gd name="connsiteY210" fmla="*/ 2177658 h 2646996"/>
              <a:gd name="connsiteX211" fmla="*/ 4628644 w 6675929"/>
              <a:gd name="connsiteY211" fmla="*/ 2193842 h 2646996"/>
              <a:gd name="connsiteX212" fmla="*/ 4669104 w 6675929"/>
              <a:gd name="connsiteY212" fmla="*/ 2210026 h 2646996"/>
              <a:gd name="connsiteX213" fmla="*/ 4717656 w 6675929"/>
              <a:gd name="connsiteY213" fmla="*/ 2226210 h 2646996"/>
              <a:gd name="connsiteX214" fmla="*/ 4758116 w 6675929"/>
              <a:gd name="connsiteY214" fmla="*/ 2242394 h 2646996"/>
              <a:gd name="connsiteX215" fmla="*/ 4798577 w 6675929"/>
              <a:gd name="connsiteY215" fmla="*/ 2250486 h 2646996"/>
              <a:gd name="connsiteX216" fmla="*/ 4847129 w 6675929"/>
              <a:gd name="connsiteY216" fmla="*/ 2274762 h 2646996"/>
              <a:gd name="connsiteX217" fmla="*/ 4879497 w 6675929"/>
              <a:gd name="connsiteY217" fmla="*/ 2282854 h 2646996"/>
              <a:gd name="connsiteX218" fmla="*/ 4976601 w 6675929"/>
              <a:gd name="connsiteY218" fmla="*/ 2323314 h 2646996"/>
              <a:gd name="connsiteX219" fmla="*/ 5041338 w 6675929"/>
              <a:gd name="connsiteY219" fmla="*/ 2339498 h 2646996"/>
              <a:gd name="connsiteX220" fmla="*/ 5073706 w 6675929"/>
              <a:gd name="connsiteY220" fmla="*/ 2347590 h 2646996"/>
              <a:gd name="connsiteX221" fmla="*/ 5162718 w 6675929"/>
              <a:gd name="connsiteY221" fmla="*/ 2371866 h 2646996"/>
              <a:gd name="connsiteX222" fmla="*/ 5502584 w 6675929"/>
              <a:gd name="connsiteY222" fmla="*/ 2363774 h 2646996"/>
              <a:gd name="connsiteX223" fmla="*/ 5559228 w 6675929"/>
              <a:gd name="connsiteY223" fmla="*/ 2347590 h 2646996"/>
              <a:gd name="connsiteX224" fmla="*/ 5583504 w 6675929"/>
              <a:gd name="connsiteY224" fmla="*/ 2339498 h 2646996"/>
              <a:gd name="connsiteX225" fmla="*/ 5623964 w 6675929"/>
              <a:gd name="connsiteY225" fmla="*/ 2315222 h 2646996"/>
              <a:gd name="connsiteX226" fmla="*/ 5648240 w 6675929"/>
              <a:gd name="connsiteY226" fmla="*/ 2307130 h 2646996"/>
              <a:gd name="connsiteX227" fmla="*/ 5680608 w 6675929"/>
              <a:gd name="connsiteY227" fmla="*/ 2290946 h 2646996"/>
              <a:gd name="connsiteX228" fmla="*/ 5721069 w 6675929"/>
              <a:gd name="connsiteY228" fmla="*/ 2274762 h 2646996"/>
              <a:gd name="connsiteX229" fmla="*/ 5753437 w 6675929"/>
              <a:gd name="connsiteY229" fmla="*/ 2250486 h 2646996"/>
              <a:gd name="connsiteX230" fmla="*/ 5834357 w 6675929"/>
              <a:gd name="connsiteY230" fmla="*/ 2201934 h 2646996"/>
              <a:gd name="connsiteX231" fmla="*/ 5858633 w 6675929"/>
              <a:gd name="connsiteY231" fmla="*/ 2185750 h 2646996"/>
              <a:gd name="connsiteX232" fmla="*/ 5907185 w 6675929"/>
              <a:gd name="connsiteY232" fmla="*/ 2177658 h 2646996"/>
              <a:gd name="connsiteX233" fmla="*/ 5939554 w 6675929"/>
              <a:gd name="connsiteY233" fmla="*/ 2153382 h 2646996"/>
              <a:gd name="connsiteX234" fmla="*/ 6036658 w 6675929"/>
              <a:gd name="connsiteY234" fmla="*/ 2112921 h 2646996"/>
              <a:gd name="connsiteX235" fmla="*/ 6101394 w 6675929"/>
              <a:gd name="connsiteY235" fmla="*/ 2056277 h 2646996"/>
              <a:gd name="connsiteX236" fmla="*/ 6141854 w 6675929"/>
              <a:gd name="connsiteY236" fmla="*/ 2048185 h 2646996"/>
              <a:gd name="connsiteX237" fmla="*/ 6198499 w 6675929"/>
              <a:gd name="connsiteY237" fmla="*/ 1999633 h 2646996"/>
              <a:gd name="connsiteX238" fmla="*/ 6230867 w 6675929"/>
              <a:gd name="connsiteY238" fmla="*/ 1991541 h 2646996"/>
              <a:gd name="connsiteX239" fmla="*/ 6327971 w 6675929"/>
              <a:gd name="connsiteY239" fmla="*/ 1951081 h 2646996"/>
              <a:gd name="connsiteX240" fmla="*/ 6360339 w 6675929"/>
              <a:gd name="connsiteY240" fmla="*/ 1918712 h 2646996"/>
              <a:gd name="connsiteX241" fmla="*/ 6441260 w 6675929"/>
              <a:gd name="connsiteY241" fmla="*/ 1829700 h 2646996"/>
              <a:gd name="connsiteX242" fmla="*/ 6457444 w 6675929"/>
              <a:gd name="connsiteY242" fmla="*/ 1797332 h 2646996"/>
              <a:gd name="connsiteX243" fmla="*/ 6465536 w 6675929"/>
              <a:gd name="connsiteY243" fmla="*/ 1773056 h 2646996"/>
              <a:gd name="connsiteX244" fmla="*/ 6497904 w 6675929"/>
              <a:gd name="connsiteY244" fmla="*/ 1756872 h 2646996"/>
              <a:gd name="connsiteX245" fmla="*/ 6546456 w 6675929"/>
              <a:gd name="connsiteY245" fmla="*/ 1675951 h 2646996"/>
              <a:gd name="connsiteX246" fmla="*/ 6554548 w 6675929"/>
              <a:gd name="connsiteY246" fmla="*/ 1643583 h 2646996"/>
              <a:gd name="connsiteX247" fmla="*/ 6570732 w 6675929"/>
              <a:gd name="connsiteY247" fmla="*/ 1619307 h 2646996"/>
              <a:gd name="connsiteX248" fmla="*/ 6578824 w 6675929"/>
              <a:gd name="connsiteY248" fmla="*/ 1554571 h 2646996"/>
              <a:gd name="connsiteX249" fmla="*/ 6586916 w 6675929"/>
              <a:gd name="connsiteY249" fmla="*/ 1522203 h 2646996"/>
              <a:gd name="connsiteX250" fmla="*/ 6578824 w 6675929"/>
              <a:gd name="connsiteY250" fmla="*/ 1255166 h 2646996"/>
              <a:gd name="connsiteX251" fmla="*/ 6546456 w 6675929"/>
              <a:gd name="connsiteY251" fmla="*/ 1190429 h 2646996"/>
              <a:gd name="connsiteX252" fmla="*/ 6530272 w 6675929"/>
              <a:gd name="connsiteY252" fmla="*/ 1166153 h 2646996"/>
              <a:gd name="connsiteX253" fmla="*/ 6505996 w 6675929"/>
              <a:gd name="connsiteY253" fmla="*/ 1158061 h 2646996"/>
              <a:gd name="connsiteX254" fmla="*/ 6449352 w 6675929"/>
              <a:gd name="connsiteY254" fmla="*/ 1149969 h 2646996"/>
              <a:gd name="connsiteX255" fmla="*/ 6344155 w 6675929"/>
              <a:gd name="connsiteY255" fmla="*/ 1166153 h 2646996"/>
              <a:gd name="connsiteX256" fmla="*/ 6295603 w 6675929"/>
              <a:gd name="connsiteY256" fmla="*/ 1198521 h 2646996"/>
              <a:gd name="connsiteX257" fmla="*/ 6166131 w 6675929"/>
              <a:gd name="connsiteY257" fmla="*/ 1230889 h 2646996"/>
              <a:gd name="connsiteX258" fmla="*/ 6093302 w 6675929"/>
              <a:gd name="connsiteY258" fmla="*/ 1255166 h 2646996"/>
              <a:gd name="connsiteX259" fmla="*/ 6028566 w 6675929"/>
              <a:gd name="connsiteY259" fmla="*/ 1295626 h 2646996"/>
              <a:gd name="connsiteX260" fmla="*/ 5996198 w 6675929"/>
              <a:gd name="connsiteY260" fmla="*/ 1311810 h 2646996"/>
              <a:gd name="connsiteX261" fmla="*/ 5971922 w 6675929"/>
              <a:gd name="connsiteY261" fmla="*/ 1336086 h 2646996"/>
              <a:gd name="connsiteX262" fmla="*/ 5923369 w 6675929"/>
              <a:gd name="connsiteY262" fmla="*/ 1360362 h 2646996"/>
              <a:gd name="connsiteX263" fmla="*/ 5874817 w 6675929"/>
              <a:gd name="connsiteY263" fmla="*/ 1392730 h 2646996"/>
              <a:gd name="connsiteX264" fmla="*/ 5850541 w 6675929"/>
              <a:gd name="connsiteY264" fmla="*/ 1417006 h 2646996"/>
              <a:gd name="connsiteX265" fmla="*/ 5826265 w 6675929"/>
              <a:gd name="connsiteY265" fmla="*/ 1425098 h 2646996"/>
              <a:gd name="connsiteX266" fmla="*/ 5785805 w 6675929"/>
              <a:gd name="connsiteY266" fmla="*/ 1449374 h 2646996"/>
              <a:gd name="connsiteX267" fmla="*/ 5761529 w 6675929"/>
              <a:gd name="connsiteY267" fmla="*/ 1473651 h 2646996"/>
              <a:gd name="connsiteX268" fmla="*/ 5704885 w 6675929"/>
              <a:gd name="connsiteY268" fmla="*/ 1506019 h 2646996"/>
              <a:gd name="connsiteX269" fmla="*/ 5607780 w 6675929"/>
              <a:gd name="connsiteY269" fmla="*/ 1578847 h 2646996"/>
              <a:gd name="connsiteX270" fmla="*/ 5510676 w 6675929"/>
              <a:gd name="connsiteY270" fmla="*/ 1627399 h 2646996"/>
              <a:gd name="connsiteX271" fmla="*/ 5486400 w 6675929"/>
              <a:gd name="connsiteY271" fmla="*/ 1651675 h 2646996"/>
              <a:gd name="connsiteX272" fmla="*/ 5381203 w 6675929"/>
              <a:gd name="connsiteY272" fmla="*/ 1708320 h 2646996"/>
              <a:gd name="connsiteX273" fmla="*/ 5211270 w 6675929"/>
              <a:gd name="connsiteY273" fmla="*/ 1797332 h 2646996"/>
              <a:gd name="connsiteX274" fmla="*/ 5154626 w 6675929"/>
              <a:gd name="connsiteY274" fmla="*/ 1821608 h 2646996"/>
              <a:gd name="connsiteX275" fmla="*/ 5097982 w 6675929"/>
              <a:gd name="connsiteY275" fmla="*/ 1853976 h 2646996"/>
              <a:gd name="connsiteX276" fmla="*/ 4960417 w 6675929"/>
              <a:gd name="connsiteY276" fmla="*/ 1894436 h 2646996"/>
              <a:gd name="connsiteX277" fmla="*/ 4839037 w 6675929"/>
              <a:gd name="connsiteY277" fmla="*/ 1959173 h 2646996"/>
              <a:gd name="connsiteX278" fmla="*/ 4790485 w 6675929"/>
              <a:gd name="connsiteY278" fmla="*/ 1983449 h 2646996"/>
              <a:gd name="connsiteX279" fmla="*/ 4669104 w 6675929"/>
              <a:gd name="connsiteY279" fmla="*/ 2015817 h 2646996"/>
              <a:gd name="connsiteX280" fmla="*/ 4612460 w 6675929"/>
              <a:gd name="connsiteY280" fmla="*/ 2032001 h 2646996"/>
              <a:gd name="connsiteX281" fmla="*/ 4466803 w 6675929"/>
              <a:gd name="connsiteY281" fmla="*/ 2048185 h 2646996"/>
              <a:gd name="connsiteX282" fmla="*/ 4385883 w 6675929"/>
              <a:gd name="connsiteY282" fmla="*/ 2056277 h 2646996"/>
              <a:gd name="connsiteX283" fmla="*/ 4143122 w 6675929"/>
              <a:gd name="connsiteY283" fmla="*/ 2064369 h 2646996"/>
              <a:gd name="connsiteX284" fmla="*/ 3633323 w 6675929"/>
              <a:gd name="connsiteY284" fmla="*/ 2080553 h 2646996"/>
              <a:gd name="connsiteX285" fmla="*/ 2670371 w 6675929"/>
              <a:gd name="connsiteY285" fmla="*/ 2064369 h 2646996"/>
              <a:gd name="connsiteX286" fmla="*/ 2581359 w 6675929"/>
              <a:gd name="connsiteY286" fmla="*/ 2056277 h 2646996"/>
              <a:gd name="connsiteX287" fmla="*/ 2500439 w 6675929"/>
              <a:gd name="connsiteY287" fmla="*/ 2032001 h 2646996"/>
              <a:gd name="connsiteX288" fmla="*/ 2419518 w 6675929"/>
              <a:gd name="connsiteY288" fmla="*/ 2023909 h 2646996"/>
              <a:gd name="connsiteX289" fmla="*/ 2346690 w 6675929"/>
              <a:gd name="connsiteY289" fmla="*/ 2007725 h 2646996"/>
              <a:gd name="connsiteX290" fmla="*/ 2233401 w 6675929"/>
              <a:gd name="connsiteY290" fmla="*/ 2015817 h 2646996"/>
              <a:gd name="connsiteX291" fmla="*/ 2168665 w 6675929"/>
              <a:gd name="connsiteY291" fmla="*/ 2056277 h 2646996"/>
              <a:gd name="connsiteX292" fmla="*/ 2120113 w 6675929"/>
              <a:gd name="connsiteY292" fmla="*/ 2080553 h 2646996"/>
              <a:gd name="connsiteX293" fmla="*/ 2071561 w 6675929"/>
              <a:gd name="connsiteY293" fmla="*/ 2112921 h 2646996"/>
              <a:gd name="connsiteX294" fmla="*/ 2047285 w 6675929"/>
              <a:gd name="connsiteY294" fmla="*/ 2129105 h 2646996"/>
              <a:gd name="connsiteX295" fmla="*/ 2023008 w 6675929"/>
              <a:gd name="connsiteY295" fmla="*/ 2137197 h 2646996"/>
              <a:gd name="connsiteX296" fmla="*/ 2006824 w 6675929"/>
              <a:gd name="connsiteY296" fmla="*/ 2153382 h 2646996"/>
              <a:gd name="connsiteX297" fmla="*/ 1982548 w 6675929"/>
              <a:gd name="connsiteY297" fmla="*/ 2210026 h 2646996"/>
              <a:gd name="connsiteX298" fmla="*/ 1909720 w 6675929"/>
              <a:gd name="connsiteY298" fmla="*/ 2266670 h 2646996"/>
              <a:gd name="connsiteX299" fmla="*/ 1853076 w 6675929"/>
              <a:gd name="connsiteY299" fmla="*/ 2274762 h 2646996"/>
              <a:gd name="connsiteX300" fmla="*/ 1747879 w 6675929"/>
              <a:gd name="connsiteY300" fmla="*/ 2290946 h 2646996"/>
              <a:gd name="connsiteX301" fmla="*/ 1488934 w 6675929"/>
              <a:gd name="connsiteY301" fmla="*/ 2307130 h 2646996"/>
              <a:gd name="connsiteX302" fmla="*/ 1513210 w 6675929"/>
              <a:gd name="connsiteY302" fmla="*/ 2379959 h 2646996"/>
              <a:gd name="connsiteX303" fmla="*/ 1545578 w 6675929"/>
              <a:gd name="connsiteY303" fmla="*/ 2420419 h 2646996"/>
              <a:gd name="connsiteX304" fmla="*/ 1634591 w 6675929"/>
              <a:gd name="connsiteY304" fmla="*/ 2493247 h 2646996"/>
              <a:gd name="connsiteX305" fmla="*/ 1658867 w 6675929"/>
              <a:gd name="connsiteY305" fmla="*/ 2501339 h 2646996"/>
              <a:gd name="connsiteX306" fmla="*/ 1731695 w 6675929"/>
              <a:gd name="connsiteY306" fmla="*/ 2517523 h 2646996"/>
              <a:gd name="connsiteX307" fmla="*/ 1861168 w 6675929"/>
              <a:gd name="connsiteY307" fmla="*/ 2525615 h 2646996"/>
              <a:gd name="connsiteX308" fmla="*/ 1909720 w 6675929"/>
              <a:gd name="connsiteY308" fmla="*/ 2517523 h 2646996"/>
              <a:gd name="connsiteX309" fmla="*/ 1966364 w 6675929"/>
              <a:gd name="connsiteY309" fmla="*/ 2509431 h 2646996"/>
              <a:gd name="connsiteX310" fmla="*/ 2014916 w 6675929"/>
              <a:gd name="connsiteY310" fmla="*/ 2501339 h 2646996"/>
              <a:gd name="connsiteX311" fmla="*/ 2160573 w 6675929"/>
              <a:gd name="connsiteY311" fmla="*/ 2501339 h 2646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</a:cxnLst>
            <a:rect l="l" t="t" r="r" b="b"/>
            <a:pathLst>
              <a:path w="6675929" h="2646996">
                <a:moveTo>
                  <a:pt x="0" y="1603123"/>
                </a:moveTo>
                <a:cubicBezTo>
                  <a:pt x="5395" y="1595031"/>
                  <a:pt x="9307" y="1585724"/>
                  <a:pt x="16184" y="1578847"/>
                </a:cubicBezTo>
                <a:cubicBezTo>
                  <a:pt x="38449" y="1556582"/>
                  <a:pt x="85274" y="1521777"/>
                  <a:pt x="113288" y="1506019"/>
                </a:cubicBezTo>
                <a:cubicBezTo>
                  <a:pt x="139572" y="1491234"/>
                  <a:pt x="170082" y="1483653"/>
                  <a:pt x="194208" y="1465559"/>
                </a:cubicBezTo>
                <a:cubicBezTo>
                  <a:pt x="245877" y="1426806"/>
                  <a:pt x="214514" y="1447314"/>
                  <a:pt x="291313" y="1408914"/>
                </a:cubicBezTo>
                <a:lnTo>
                  <a:pt x="291313" y="1408914"/>
                </a:lnTo>
                <a:cubicBezTo>
                  <a:pt x="417434" y="1324833"/>
                  <a:pt x="258116" y="1426788"/>
                  <a:pt x="396509" y="1352270"/>
                </a:cubicBezTo>
                <a:cubicBezTo>
                  <a:pt x="413635" y="1343048"/>
                  <a:pt x="427184" y="1327564"/>
                  <a:pt x="445062" y="1319902"/>
                </a:cubicBezTo>
                <a:cubicBezTo>
                  <a:pt x="465506" y="1311140"/>
                  <a:pt x="488971" y="1311528"/>
                  <a:pt x="509798" y="1303718"/>
                </a:cubicBezTo>
                <a:cubicBezTo>
                  <a:pt x="532388" y="1295247"/>
                  <a:pt x="552226" y="1280536"/>
                  <a:pt x="574534" y="1271350"/>
                </a:cubicBezTo>
                <a:cubicBezTo>
                  <a:pt x="598196" y="1261607"/>
                  <a:pt x="622882" y="1254525"/>
                  <a:pt x="647362" y="1247074"/>
                </a:cubicBezTo>
                <a:cubicBezTo>
                  <a:pt x="684935" y="1235639"/>
                  <a:pt x="722888" y="1225495"/>
                  <a:pt x="760651" y="1214705"/>
                </a:cubicBezTo>
                <a:cubicBezTo>
                  <a:pt x="779532" y="1209310"/>
                  <a:pt x="798666" y="1204731"/>
                  <a:pt x="817295" y="1198521"/>
                </a:cubicBezTo>
                <a:lnTo>
                  <a:pt x="841571" y="1190429"/>
                </a:lnTo>
                <a:cubicBezTo>
                  <a:pt x="944070" y="1195824"/>
                  <a:pt x="1048275" y="1187229"/>
                  <a:pt x="1149069" y="1206613"/>
                </a:cubicBezTo>
                <a:cubicBezTo>
                  <a:pt x="1191780" y="1214827"/>
                  <a:pt x="1223455" y="1251899"/>
                  <a:pt x="1262357" y="1271350"/>
                </a:cubicBezTo>
                <a:cubicBezTo>
                  <a:pt x="1301002" y="1290673"/>
                  <a:pt x="1294539" y="1286407"/>
                  <a:pt x="1335185" y="1311810"/>
                </a:cubicBezTo>
                <a:cubicBezTo>
                  <a:pt x="1343432" y="1316965"/>
                  <a:pt x="1351990" y="1321768"/>
                  <a:pt x="1359462" y="1327994"/>
                </a:cubicBezTo>
                <a:cubicBezTo>
                  <a:pt x="1368253" y="1335320"/>
                  <a:pt x="1375646" y="1344178"/>
                  <a:pt x="1383738" y="1352270"/>
                </a:cubicBezTo>
                <a:cubicBezTo>
                  <a:pt x="1386435" y="1363059"/>
                  <a:pt x="1388775" y="1373945"/>
                  <a:pt x="1391830" y="1384638"/>
                </a:cubicBezTo>
                <a:cubicBezTo>
                  <a:pt x="1394173" y="1392840"/>
                  <a:pt x="1397853" y="1400639"/>
                  <a:pt x="1399922" y="1408914"/>
                </a:cubicBezTo>
                <a:cubicBezTo>
                  <a:pt x="1403258" y="1422257"/>
                  <a:pt x="1405317" y="1435887"/>
                  <a:pt x="1408014" y="1449374"/>
                </a:cubicBezTo>
                <a:cubicBezTo>
                  <a:pt x="1405317" y="1473650"/>
                  <a:pt x="1404904" y="1498291"/>
                  <a:pt x="1399922" y="1522203"/>
                </a:cubicBezTo>
                <a:cubicBezTo>
                  <a:pt x="1391382" y="1563197"/>
                  <a:pt x="1375766" y="1602522"/>
                  <a:pt x="1367554" y="1643583"/>
                </a:cubicBezTo>
                <a:cubicBezTo>
                  <a:pt x="1357281" y="1694949"/>
                  <a:pt x="1362798" y="1670700"/>
                  <a:pt x="1351369" y="1716412"/>
                </a:cubicBezTo>
                <a:cubicBezTo>
                  <a:pt x="1340497" y="1814259"/>
                  <a:pt x="1335926" y="1819451"/>
                  <a:pt x="1351369" y="1942989"/>
                </a:cubicBezTo>
                <a:cubicBezTo>
                  <a:pt x="1353171" y="1957403"/>
                  <a:pt x="1359855" y="1971131"/>
                  <a:pt x="1367554" y="1983449"/>
                </a:cubicBezTo>
                <a:cubicBezTo>
                  <a:pt x="1373619" y="1993153"/>
                  <a:pt x="1383738" y="1999633"/>
                  <a:pt x="1391830" y="2007725"/>
                </a:cubicBezTo>
                <a:cubicBezTo>
                  <a:pt x="1394527" y="2018514"/>
                  <a:pt x="1395541" y="2029871"/>
                  <a:pt x="1399922" y="2040093"/>
                </a:cubicBezTo>
                <a:cubicBezTo>
                  <a:pt x="1410972" y="2065877"/>
                  <a:pt x="1430178" y="2078090"/>
                  <a:pt x="1456566" y="2088645"/>
                </a:cubicBezTo>
                <a:cubicBezTo>
                  <a:pt x="1469336" y="2093753"/>
                  <a:pt x="1483539" y="2094040"/>
                  <a:pt x="1497026" y="2096737"/>
                </a:cubicBezTo>
                <a:cubicBezTo>
                  <a:pt x="1537486" y="2094040"/>
                  <a:pt x="1578264" y="2094380"/>
                  <a:pt x="1618407" y="2088645"/>
                </a:cubicBezTo>
                <a:cubicBezTo>
                  <a:pt x="1635295" y="2086232"/>
                  <a:pt x="1650619" y="2077363"/>
                  <a:pt x="1666959" y="2072461"/>
                </a:cubicBezTo>
                <a:cubicBezTo>
                  <a:pt x="1704576" y="2061176"/>
                  <a:pt x="1741607" y="2047118"/>
                  <a:pt x="1780247" y="2040093"/>
                </a:cubicBezTo>
                <a:lnTo>
                  <a:pt x="1869260" y="2023909"/>
                </a:lnTo>
                <a:cubicBezTo>
                  <a:pt x="1893645" y="2019032"/>
                  <a:pt x="1917470" y="2011242"/>
                  <a:pt x="1942088" y="2007725"/>
                </a:cubicBezTo>
                <a:cubicBezTo>
                  <a:pt x="1974242" y="2003132"/>
                  <a:pt x="2006824" y="2002330"/>
                  <a:pt x="2039192" y="1999633"/>
                </a:cubicBezTo>
                <a:cubicBezTo>
                  <a:pt x="2095429" y="1989408"/>
                  <a:pt x="2187282" y="1971545"/>
                  <a:pt x="2241493" y="1967265"/>
                </a:cubicBezTo>
                <a:cubicBezTo>
                  <a:pt x="2306085" y="1962166"/>
                  <a:pt x="2370966" y="1961870"/>
                  <a:pt x="2435702" y="1959173"/>
                </a:cubicBezTo>
                <a:cubicBezTo>
                  <a:pt x="2459978" y="1956476"/>
                  <a:pt x="2484404" y="1954890"/>
                  <a:pt x="2508531" y="1951081"/>
                </a:cubicBezTo>
                <a:cubicBezTo>
                  <a:pt x="2741655" y="1914272"/>
                  <a:pt x="2458686" y="1951243"/>
                  <a:pt x="2654187" y="1926805"/>
                </a:cubicBezTo>
                <a:cubicBezTo>
                  <a:pt x="2707751" y="1911500"/>
                  <a:pt x="2763069" y="1899457"/>
                  <a:pt x="2807936" y="1862068"/>
                </a:cubicBezTo>
                <a:cubicBezTo>
                  <a:pt x="2867647" y="1812309"/>
                  <a:pt x="2836928" y="1829432"/>
                  <a:pt x="2896948" y="1805424"/>
                </a:cubicBezTo>
                <a:cubicBezTo>
                  <a:pt x="3024057" y="1678315"/>
                  <a:pt x="2861531" y="1830216"/>
                  <a:pt x="2977869" y="1748780"/>
                </a:cubicBezTo>
                <a:cubicBezTo>
                  <a:pt x="2993494" y="1737842"/>
                  <a:pt x="3004216" y="1721150"/>
                  <a:pt x="3018329" y="1708320"/>
                </a:cubicBezTo>
                <a:cubicBezTo>
                  <a:pt x="3033917" y="1694149"/>
                  <a:pt x="3051984" y="1682756"/>
                  <a:pt x="3066881" y="1667859"/>
                </a:cubicBezTo>
                <a:cubicBezTo>
                  <a:pt x="3108075" y="1626665"/>
                  <a:pt x="3100249" y="1617557"/>
                  <a:pt x="3131617" y="1562663"/>
                </a:cubicBezTo>
                <a:cubicBezTo>
                  <a:pt x="3211170" y="1423445"/>
                  <a:pt x="3122877" y="1593522"/>
                  <a:pt x="3188262" y="1473651"/>
                </a:cubicBezTo>
                <a:cubicBezTo>
                  <a:pt x="3196927" y="1457766"/>
                  <a:pt x="3205579" y="1441801"/>
                  <a:pt x="3212538" y="1425098"/>
                </a:cubicBezTo>
                <a:cubicBezTo>
                  <a:pt x="3219099" y="1409351"/>
                  <a:pt x="3222892" y="1392578"/>
                  <a:pt x="3228722" y="1376546"/>
                </a:cubicBezTo>
                <a:cubicBezTo>
                  <a:pt x="3233686" y="1362895"/>
                  <a:pt x="3239511" y="1349573"/>
                  <a:pt x="3244906" y="1336086"/>
                </a:cubicBezTo>
                <a:cubicBezTo>
                  <a:pt x="3242209" y="1284836"/>
                  <a:pt x="3241260" y="1233465"/>
                  <a:pt x="3236814" y="1182337"/>
                </a:cubicBezTo>
                <a:cubicBezTo>
                  <a:pt x="3233720" y="1146761"/>
                  <a:pt x="3225367" y="1146890"/>
                  <a:pt x="3204446" y="1117601"/>
                </a:cubicBezTo>
                <a:cubicBezTo>
                  <a:pt x="3198793" y="1109687"/>
                  <a:pt x="3196800" y="1097982"/>
                  <a:pt x="3188262" y="1093325"/>
                </a:cubicBezTo>
                <a:cubicBezTo>
                  <a:pt x="3165797" y="1081072"/>
                  <a:pt x="3140258" y="1075255"/>
                  <a:pt x="3115433" y="1069049"/>
                </a:cubicBezTo>
                <a:cubicBezTo>
                  <a:pt x="3067148" y="1056978"/>
                  <a:pt x="3094035" y="1062785"/>
                  <a:pt x="3034513" y="1052865"/>
                </a:cubicBezTo>
                <a:cubicBezTo>
                  <a:pt x="2970496" y="1054999"/>
                  <a:pt x="2810128" y="1034443"/>
                  <a:pt x="2727016" y="1085233"/>
                </a:cubicBezTo>
                <a:cubicBezTo>
                  <a:pt x="2697541" y="1103245"/>
                  <a:pt x="2673257" y="1128628"/>
                  <a:pt x="2646095" y="1149969"/>
                </a:cubicBezTo>
                <a:cubicBezTo>
                  <a:pt x="2635490" y="1158301"/>
                  <a:pt x="2613727" y="1174245"/>
                  <a:pt x="2613727" y="1174245"/>
                </a:cubicBezTo>
                <a:cubicBezTo>
                  <a:pt x="2604963" y="1189582"/>
                  <a:pt x="2530755" y="1314585"/>
                  <a:pt x="2516623" y="1352270"/>
                </a:cubicBezTo>
                <a:cubicBezTo>
                  <a:pt x="2502217" y="1390686"/>
                  <a:pt x="2498093" y="1433424"/>
                  <a:pt x="2492346" y="1473651"/>
                </a:cubicBezTo>
                <a:cubicBezTo>
                  <a:pt x="2503136" y="1554571"/>
                  <a:pt x="2507610" y="1636588"/>
                  <a:pt x="2524715" y="1716412"/>
                </a:cubicBezTo>
                <a:cubicBezTo>
                  <a:pt x="2532062" y="1750699"/>
                  <a:pt x="2550001" y="1781904"/>
                  <a:pt x="2565175" y="1813516"/>
                </a:cubicBezTo>
                <a:cubicBezTo>
                  <a:pt x="2582409" y="1849420"/>
                  <a:pt x="2600064" y="1885354"/>
                  <a:pt x="2621819" y="1918712"/>
                </a:cubicBezTo>
                <a:cubicBezTo>
                  <a:pt x="2658777" y="1975381"/>
                  <a:pt x="2719121" y="2034884"/>
                  <a:pt x="2767476" y="2080553"/>
                </a:cubicBezTo>
                <a:cubicBezTo>
                  <a:pt x="2788322" y="2100241"/>
                  <a:pt x="2808355" y="2121292"/>
                  <a:pt x="2832212" y="2137197"/>
                </a:cubicBezTo>
                <a:cubicBezTo>
                  <a:pt x="2857304" y="2153925"/>
                  <a:pt x="2886479" y="2163548"/>
                  <a:pt x="2913132" y="2177658"/>
                </a:cubicBezTo>
                <a:cubicBezTo>
                  <a:pt x="2946055" y="2195088"/>
                  <a:pt x="3042088" y="2255036"/>
                  <a:pt x="3066881" y="2258578"/>
                </a:cubicBezTo>
                <a:lnTo>
                  <a:pt x="3123525" y="2266670"/>
                </a:lnTo>
                <a:cubicBezTo>
                  <a:pt x="3174775" y="2263973"/>
                  <a:pt x="3226350" y="2264944"/>
                  <a:pt x="3277274" y="2258578"/>
                </a:cubicBezTo>
                <a:cubicBezTo>
                  <a:pt x="3295832" y="2256258"/>
                  <a:pt x="3332232" y="2233656"/>
                  <a:pt x="3350102" y="2226210"/>
                </a:cubicBezTo>
                <a:cubicBezTo>
                  <a:pt x="3371376" y="2217346"/>
                  <a:pt x="3393441" y="2210493"/>
                  <a:pt x="3414839" y="2201934"/>
                </a:cubicBezTo>
                <a:cubicBezTo>
                  <a:pt x="3433912" y="2194305"/>
                  <a:pt x="3452410" y="2185287"/>
                  <a:pt x="3471483" y="2177658"/>
                </a:cubicBezTo>
                <a:cubicBezTo>
                  <a:pt x="3492881" y="2169099"/>
                  <a:pt x="3514487" y="2161052"/>
                  <a:pt x="3536219" y="2153382"/>
                </a:cubicBezTo>
                <a:cubicBezTo>
                  <a:pt x="3560349" y="2144865"/>
                  <a:pt x="3585198" y="2138380"/>
                  <a:pt x="3609047" y="2129105"/>
                </a:cubicBezTo>
                <a:cubicBezTo>
                  <a:pt x="3633807" y="2119476"/>
                  <a:pt x="3659208" y="2110590"/>
                  <a:pt x="3681876" y="2096737"/>
                </a:cubicBezTo>
                <a:cubicBezTo>
                  <a:pt x="3708118" y="2080700"/>
                  <a:pt x="3729115" y="2057152"/>
                  <a:pt x="3754704" y="2040093"/>
                </a:cubicBezTo>
                <a:cubicBezTo>
                  <a:pt x="3777811" y="2024689"/>
                  <a:pt x="3804844" y="2015648"/>
                  <a:pt x="3827532" y="1999633"/>
                </a:cubicBezTo>
                <a:cubicBezTo>
                  <a:pt x="3850957" y="1983098"/>
                  <a:pt x="3869330" y="1960193"/>
                  <a:pt x="3892269" y="1942989"/>
                </a:cubicBezTo>
                <a:cubicBezTo>
                  <a:pt x="3912626" y="1927721"/>
                  <a:pt x="3935832" y="1916643"/>
                  <a:pt x="3957005" y="1902528"/>
                </a:cubicBezTo>
                <a:cubicBezTo>
                  <a:pt x="3976311" y="1889657"/>
                  <a:pt x="3994768" y="1875555"/>
                  <a:pt x="4013649" y="1862068"/>
                </a:cubicBezTo>
                <a:cubicBezTo>
                  <a:pt x="4050936" y="1806138"/>
                  <a:pt x="4051542" y="1808062"/>
                  <a:pt x="4086477" y="1740688"/>
                </a:cubicBezTo>
                <a:cubicBezTo>
                  <a:pt x="4111465" y="1692498"/>
                  <a:pt x="4145491" y="1647527"/>
                  <a:pt x="4159306" y="1595031"/>
                </a:cubicBezTo>
                <a:cubicBezTo>
                  <a:pt x="4172793" y="1543781"/>
                  <a:pt x="4180084" y="1490486"/>
                  <a:pt x="4199766" y="1441282"/>
                </a:cubicBezTo>
                <a:cubicBezTo>
                  <a:pt x="4210555" y="1414309"/>
                  <a:pt x="4222947" y="1387922"/>
                  <a:pt x="4232134" y="1360362"/>
                </a:cubicBezTo>
                <a:cubicBezTo>
                  <a:pt x="4259385" y="1278609"/>
                  <a:pt x="4239433" y="1318377"/>
                  <a:pt x="4256410" y="1247074"/>
                </a:cubicBezTo>
                <a:cubicBezTo>
                  <a:pt x="4299684" y="1065322"/>
                  <a:pt x="4280127" y="1186250"/>
                  <a:pt x="4296870" y="1069049"/>
                </a:cubicBezTo>
                <a:cubicBezTo>
                  <a:pt x="4299567" y="1031286"/>
                  <a:pt x="4302802" y="993558"/>
                  <a:pt x="4304962" y="955760"/>
                </a:cubicBezTo>
                <a:cubicBezTo>
                  <a:pt x="4308197" y="899144"/>
                  <a:pt x="4303337" y="841698"/>
                  <a:pt x="4313054" y="785828"/>
                </a:cubicBezTo>
                <a:cubicBezTo>
                  <a:pt x="4314720" y="776246"/>
                  <a:pt x="4329084" y="774798"/>
                  <a:pt x="4337331" y="769643"/>
                </a:cubicBezTo>
                <a:cubicBezTo>
                  <a:pt x="4350668" y="761307"/>
                  <a:pt x="4363539" y="752018"/>
                  <a:pt x="4377791" y="745367"/>
                </a:cubicBezTo>
                <a:cubicBezTo>
                  <a:pt x="4415339" y="727845"/>
                  <a:pt x="4472419" y="706016"/>
                  <a:pt x="4515355" y="696815"/>
                </a:cubicBezTo>
                <a:cubicBezTo>
                  <a:pt x="4534005" y="692819"/>
                  <a:pt x="4553118" y="691420"/>
                  <a:pt x="4572000" y="688723"/>
                </a:cubicBezTo>
                <a:cubicBezTo>
                  <a:pt x="4593579" y="680631"/>
                  <a:pt x="4614004" y="668236"/>
                  <a:pt x="4636736" y="664447"/>
                </a:cubicBezTo>
                <a:cubicBezTo>
                  <a:pt x="4679389" y="657338"/>
                  <a:pt x="4723069" y="659330"/>
                  <a:pt x="4766208" y="656355"/>
                </a:cubicBezTo>
                <a:lnTo>
                  <a:pt x="4871405" y="648263"/>
                </a:lnTo>
                <a:cubicBezTo>
                  <a:pt x="4914562" y="656355"/>
                  <a:pt x="4958477" y="661124"/>
                  <a:pt x="5000877" y="672539"/>
                </a:cubicBezTo>
                <a:cubicBezTo>
                  <a:pt x="5219363" y="731362"/>
                  <a:pt x="5000508" y="677520"/>
                  <a:pt x="5114166" y="729183"/>
                </a:cubicBezTo>
                <a:cubicBezTo>
                  <a:pt x="5132043" y="737309"/>
                  <a:pt x="5151929" y="739972"/>
                  <a:pt x="5170810" y="745367"/>
                </a:cubicBezTo>
                <a:cubicBezTo>
                  <a:pt x="5189691" y="758854"/>
                  <a:pt x="5207308" y="774316"/>
                  <a:pt x="5227454" y="785828"/>
                </a:cubicBezTo>
                <a:cubicBezTo>
                  <a:pt x="5245290" y="796020"/>
                  <a:pt x="5265447" y="801496"/>
                  <a:pt x="5284099" y="810104"/>
                </a:cubicBezTo>
                <a:cubicBezTo>
                  <a:pt x="5359872" y="845076"/>
                  <a:pt x="5305702" y="821887"/>
                  <a:pt x="5373111" y="858656"/>
                </a:cubicBezTo>
                <a:cubicBezTo>
                  <a:pt x="5388996" y="867320"/>
                  <a:pt x="5406608" y="872895"/>
                  <a:pt x="5421663" y="882932"/>
                </a:cubicBezTo>
                <a:cubicBezTo>
                  <a:pt x="5431185" y="889280"/>
                  <a:pt x="5437148" y="899882"/>
                  <a:pt x="5445939" y="907208"/>
                </a:cubicBezTo>
                <a:cubicBezTo>
                  <a:pt x="5453411" y="913434"/>
                  <a:pt x="5462124" y="917997"/>
                  <a:pt x="5470216" y="923392"/>
                </a:cubicBezTo>
                <a:cubicBezTo>
                  <a:pt x="5488585" y="978500"/>
                  <a:pt x="5465461" y="910710"/>
                  <a:pt x="5494492" y="988128"/>
                </a:cubicBezTo>
                <a:cubicBezTo>
                  <a:pt x="5497487" y="996115"/>
                  <a:pt x="5499887" y="1004313"/>
                  <a:pt x="5502584" y="1012405"/>
                </a:cubicBezTo>
                <a:cubicBezTo>
                  <a:pt x="5491427" y="1302498"/>
                  <a:pt x="5510464" y="1134850"/>
                  <a:pt x="5478308" y="1295626"/>
                </a:cubicBezTo>
                <a:cubicBezTo>
                  <a:pt x="5460664" y="1383844"/>
                  <a:pt x="5470676" y="1374335"/>
                  <a:pt x="5437847" y="1449374"/>
                </a:cubicBezTo>
                <a:cubicBezTo>
                  <a:pt x="5399759" y="1536433"/>
                  <a:pt x="5415023" y="1492970"/>
                  <a:pt x="5365019" y="1570755"/>
                </a:cubicBezTo>
                <a:cubicBezTo>
                  <a:pt x="5341444" y="1607427"/>
                  <a:pt x="5311987" y="1676242"/>
                  <a:pt x="5276007" y="1700228"/>
                </a:cubicBezTo>
                <a:lnTo>
                  <a:pt x="5203178" y="1748780"/>
                </a:lnTo>
                <a:cubicBezTo>
                  <a:pt x="5183742" y="1761737"/>
                  <a:pt x="5177659" y="1768868"/>
                  <a:pt x="5154626" y="1773056"/>
                </a:cubicBezTo>
                <a:cubicBezTo>
                  <a:pt x="5133230" y="1776946"/>
                  <a:pt x="5111469" y="1778451"/>
                  <a:pt x="5089890" y="1781148"/>
                </a:cubicBezTo>
                <a:cubicBezTo>
                  <a:pt x="5034399" y="1776767"/>
                  <a:pt x="4815814" y="1773891"/>
                  <a:pt x="4709564" y="1740688"/>
                </a:cubicBezTo>
                <a:cubicBezTo>
                  <a:pt x="4689957" y="1734561"/>
                  <a:pt x="4671571" y="1725021"/>
                  <a:pt x="4652920" y="1716412"/>
                </a:cubicBezTo>
                <a:cubicBezTo>
                  <a:pt x="4606408" y="1694944"/>
                  <a:pt x="4613652" y="1698324"/>
                  <a:pt x="4580092" y="1675951"/>
                </a:cubicBezTo>
                <a:cubicBezTo>
                  <a:pt x="4585487" y="1643583"/>
                  <a:pt x="4587925" y="1610581"/>
                  <a:pt x="4596276" y="1578847"/>
                </a:cubicBezTo>
                <a:cubicBezTo>
                  <a:pt x="4612281" y="1518029"/>
                  <a:pt x="4633040" y="1511563"/>
                  <a:pt x="4669104" y="1457466"/>
                </a:cubicBezTo>
                <a:cubicBezTo>
                  <a:pt x="4820970" y="1229666"/>
                  <a:pt x="4558206" y="1585450"/>
                  <a:pt x="4830945" y="1230889"/>
                </a:cubicBezTo>
                <a:cubicBezTo>
                  <a:pt x="4878292" y="1169338"/>
                  <a:pt x="4882503" y="1154002"/>
                  <a:pt x="4944233" y="1101417"/>
                </a:cubicBezTo>
                <a:cubicBezTo>
                  <a:pt x="4993939" y="1059075"/>
                  <a:pt x="5048842" y="1023034"/>
                  <a:pt x="5097982" y="980036"/>
                </a:cubicBezTo>
                <a:cubicBezTo>
                  <a:pt x="5119561" y="961155"/>
                  <a:pt x="5139678" y="940459"/>
                  <a:pt x="5162718" y="923392"/>
                </a:cubicBezTo>
                <a:cubicBezTo>
                  <a:pt x="5212617" y="886430"/>
                  <a:pt x="5269319" y="858609"/>
                  <a:pt x="5316467" y="818196"/>
                </a:cubicBezTo>
                <a:cubicBezTo>
                  <a:pt x="5374597" y="768369"/>
                  <a:pt x="5376665" y="762655"/>
                  <a:pt x="5445939" y="721091"/>
                </a:cubicBezTo>
                <a:cubicBezTo>
                  <a:pt x="5461455" y="711781"/>
                  <a:pt x="5479436" y="706852"/>
                  <a:pt x="5494492" y="696815"/>
                </a:cubicBezTo>
                <a:cubicBezTo>
                  <a:pt x="5512021" y="685129"/>
                  <a:pt x="5525102" y="667396"/>
                  <a:pt x="5543044" y="656355"/>
                </a:cubicBezTo>
                <a:cubicBezTo>
                  <a:pt x="5560539" y="645589"/>
                  <a:pt x="5581314" y="641266"/>
                  <a:pt x="5599688" y="632079"/>
                </a:cubicBezTo>
                <a:cubicBezTo>
                  <a:pt x="5619139" y="622354"/>
                  <a:pt x="5636881" y="609436"/>
                  <a:pt x="5656332" y="599711"/>
                </a:cubicBezTo>
                <a:cubicBezTo>
                  <a:pt x="5697280" y="579237"/>
                  <a:pt x="5735117" y="568198"/>
                  <a:pt x="5777713" y="551159"/>
                </a:cubicBezTo>
                <a:cubicBezTo>
                  <a:pt x="5796786" y="543530"/>
                  <a:pt x="5814869" y="533378"/>
                  <a:pt x="5834357" y="526882"/>
                </a:cubicBezTo>
                <a:cubicBezTo>
                  <a:pt x="5855458" y="519848"/>
                  <a:pt x="5877863" y="517332"/>
                  <a:pt x="5899093" y="510698"/>
                </a:cubicBezTo>
                <a:cubicBezTo>
                  <a:pt x="5909173" y="507548"/>
                  <a:pt x="5994249" y="473638"/>
                  <a:pt x="6012382" y="470238"/>
                </a:cubicBezTo>
                <a:cubicBezTo>
                  <a:pt x="6039026" y="465242"/>
                  <a:pt x="6066329" y="464843"/>
                  <a:pt x="6093302" y="462146"/>
                </a:cubicBezTo>
                <a:cubicBezTo>
                  <a:pt x="6104091" y="459449"/>
                  <a:pt x="6115018" y="457250"/>
                  <a:pt x="6125670" y="454054"/>
                </a:cubicBezTo>
                <a:cubicBezTo>
                  <a:pt x="6176490" y="438808"/>
                  <a:pt x="6163073" y="439103"/>
                  <a:pt x="6206591" y="429778"/>
                </a:cubicBezTo>
                <a:cubicBezTo>
                  <a:pt x="6233488" y="424014"/>
                  <a:pt x="6260932" y="420682"/>
                  <a:pt x="6287511" y="413594"/>
                </a:cubicBezTo>
                <a:cubicBezTo>
                  <a:pt x="6301546" y="409851"/>
                  <a:pt x="6314088" y="401682"/>
                  <a:pt x="6327971" y="397410"/>
                </a:cubicBezTo>
                <a:cubicBezTo>
                  <a:pt x="6349231" y="390869"/>
                  <a:pt x="6371606" y="388260"/>
                  <a:pt x="6392708" y="381226"/>
                </a:cubicBezTo>
                <a:cubicBezTo>
                  <a:pt x="6420268" y="372039"/>
                  <a:pt x="6450387" y="366289"/>
                  <a:pt x="6473628" y="348858"/>
                </a:cubicBezTo>
                <a:cubicBezTo>
                  <a:pt x="6514893" y="317909"/>
                  <a:pt x="6492912" y="327853"/>
                  <a:pt x="6538364" y="316489"/>
                </a:cubicBezTo>
                <a:lnTo>
                  <a:pt x="6611192" y="243661"/>
                </a:lnTo>
                <a:cubicBezTo>
                  <a:pt x="6616587" y="238266"/>
                  <a:pt x="6623452" y="234019"/>
                  <a:pt x="6627377" y="227477"/>
                </a:cubicBezTo>
                <a:cubicBezTo>
                  <a:pt x="6635469" y="213990"/>
                  <a:pt x="6644015" y="200766"/>
                  <a:pt x="6651653" y="187017"/>
                </a:cubicBezTo>
                <a:cubicBezTo>
                  <a:pt x="6657511" y="176472"/>
                  <a:pt x="6663601" y="165944"/>
                  <a:pt x="6667837" y="154649"/>
                </a:cubicBezTo>
                <a:cubicBezTo>
                  <a:pt x="6671742" y="144236"/>
                  <a:pt x="6673232" y="133070"/>
                  <a:pt x="6675929" y="122281"/>
                </a:cubicBezTo>
                <a:cubicBezTo>
                  <a:pt x="6668954" y="87407"/>
                  <a:pt x="6671073" y="44596"/>
                  <a:pt x="6643561" y="17084"/>
                </a:cubicBezTo>
                <a:cubicBezTo>
                  <a:pt x="6636684" y="10207"/>
                  <a:pt x="6627377" y="6295"/>
                  <a:pt x="6619285" y="900"/>
                </a:cubicBezTo>
                <a:cubicBezTo>
                  <a:pt x="6535667" y="3597"/>
                  <a:pt x="6451608" y="0"/>
                  <a:pt x="6368431" y="8992"/>
                </a:cubicBezTo>
                <a:cubicBezTo>
                  <a:pt x="6350442" y="10937"/>
                  <a:pt x="6337045" y="27546"/>
                  <a:pt x="6319879" y="33268"/>
                </a:cubicBezTo>
                <a:cubicBezTo>
                  <a:pt x="6304314" y="38456"/>
                  <a:pt x="6287511" y="38663"/>
                  <a:pt x="6271327" y="41360"/>
                </a:cubicBezTo>
                <a:cubicBezTo>
                  <a:pt x="6217023" y="68512"/>
                  <a:pt x="6195048" y="76914"/>
                  <a:pt x="6149946" y="106097"/>
                </a:cubicBezTo>
                <a:cubicBezTo>
                  <a:pt x="6022834" y="188346"/>
                  <a:pt x="6094591" y="149958"/>
                  <a:pt x="6004290" y="195109"/>
                </a:cubicBezTo>
                <a:cubicBezTo>
                  <a:pt x="5988106" y="216688"/>
                  <a:pt x="5970700" y="237402"/>
                  <a:pt x="5955738" y="259845"/>
                </a:cubicBezTo>
                <a:cubicBezTo>
                  <a:pt x="5950343" y="267937"/>
                  <a:pt x="5943903" y="275422"/>
                  <a:pt x="5939554" y="284121"/>
                </a:cubicBezTo>
                <a:cubicBezTo>
                  <a:pt x="5931763" y="299703"/>
                  <a:pt x="5928553" y="325215"/>
                  <a:pt x="5923369" y="340766"/>
                </a:cubicBezTo>
                <a:cubicBezTo>
                  <a:pt x="5918775" y="354546"/>
                  <a:pt x="5912580" y="367739"/>
                  <a:pt x="5907185" y="381226"/>
                </a:cubicBezTo>
                <a:cubicBezTo>
                  <a:pt x="5912580" y="462146"/>
                  <a:pt x="5912508" y="543618"/>
                  <a:pt x="5923369" y="623987"/>
                </a:cubicBezTo>
                <a:cubicBezTo>
                  <a:pt x="5926120" y="644344"/>
                  <a:pt x="5942353" y="660782"/>
                  <a:pt x="5947646" y="680631"/>
                </a:cubicBezTo>
                <a:cubicBezTo>
                  <a:pt x="6000627" y="879304"/>
                  <a:pt x="5891927" y="578127"/>
                  <a:pt x="5980014" y="834380"/>
                </a:cubicBezTo>
                <a:cubicBezTo>
                  <a:pt x="5999719" y="891703"/>
                  <a:pt x="6022868" y="947784"/>
                  <a:pt x="6044750" y="1004312"/>
                </a:cubicBezTo>
                <a:cubicBezTo>
                  <a:pt x="6055237" y="1031404"/>
                  <a:pt x="6067931" y="1057672"/>
                  <a:pt x="6077118" y="1085233"/>
                </a:cubicBezTo>
                <a:cubicBezTo>
                  <a:pt x="6085210" y="1109509"/>
                  <a:pt x="6091464" y="1134477"/>
                  <a:pt x="6101394" y="1158061"/>
                </a:cubicBezTo>
                <a:cubicBezTo>
                  <a:pt x="6184548" y="1355552"/>
                  <a:pt x="6095984" y="1095081"/>
                  <a:pt x="6198499" y="1368454"/>
                </a:cubicBezTo>
                <a:cubicBezTo>
                  <a:pt x="6206591" y="1390033"/>
                  <a:pt x="6213538" y="1412076"/>
                  <a:pt x="6222775" y="1433190"/>
                </a:cubicBezTo>
                <a:cubicBezTo>
                  <a:pt x="6232445" y="1455293"/>
                  <a:pt x="6246672" y="1475337"/>
                  <a:pt x="6255143" y="1497927"/>
                </a:cubicBezTo>
                <a:cubicBezTo>
                  <a:pt x="6262953" y="1518754"/>
                  <a:pt x="6264293" y="1541562"/>
                  <a:pt x="6271327" y="1562663"/>
                </a:cubicBezTo>
                <a:cubicBezTo>
                  <a:pt x="6286653" y="1608642"/>
                  <a:pt x="6303954" y="1633921"/>
                  <a:pt x="6327971" y="1675951"/>
                </a:cubicBezTo>
                <a:cubicBezTo>
                  <a:pt x="6333366" y="1694833"/>
                  <a:pt x="6338512" y="1713787"/>
                  <a:pt x="6344155" y="1732596"/>
                </a:cubicBezTo>
                <a:cubicBezTo>
                  <a:pt x="6346606" y="1740766"/>
                  <a:pt x="6350397" y="1748545"/>
                  <a:pt x="6352247" y="1756872"/>
                </a:cubicBezTo>
                <a:cubicBezTo>
                  <a:pt x="6355806" y="1772889"/>
                  <a:pt x="6357642" y="1789240"/>
                  <a:pt x="6360339" y="1805424"/>
                </a:cubicBezTo>
                <a:cubicBezTo>
                  <a:pt x="6354944" y="1870160"/>
                  <a:pt x="6350412" y="1934974"/>
                  <a:pt x="6344155" y="1999633"/>
                </a:cubicBezTo>
                <a:cubicBezTo>
                  <a:pt x="6342318" y="2018617"/>
                  <a:pt x="6341081" y="2037876"/>
                  <a:pt x="6336063" y="2056277"/>
                </a:cubicBezTo>
                <a:cubicBezTo>
                  <a:pt x="6332889" y="2067915"/>
                  <a:pt x="6325793" y="2078131"/>
                  <a:pt x="6319879" y="2088645"/>
                </a:cubicBezTo>
                <a:cubicBezTo>
                  <a:pt x="6301508" y="2121305"/>
                  <a:pt x="6289732" y="2159253"/>
                  <a:pt x="6263235" y="2185750"/>
                </a:cubicBezTo>
                <a:cubicBezTo>
                  <a:pt x="6249748" y="2199237"/>
                  <a:pt x="6233993" y="2210785"/>
                  <a:pt x="6222775" y="2226210"/>
                </a:cubicBezTo>
                <a:cubicBezTo>
                  <a:pt x="6212132" y="2240843"/>
                  <a:pt x="6208875" y="2259939"/>
                  <a:pt x="6198499" y="2274762"/>
                </a:cubicBezTo>
                <a:cubicBezTo>
                  <a:pt x="6189749" y="2287262"/>
                  <a:pt x="6177535" y="2296993"/>
                  <a:pt x="6166131" y="2307130"/>
                </a:cubicBezTo>
                <a:cubicBezTo>
                  <a:pt x="6153222" y="2318605"/>
                  <a:pt x="6140041" y="2329918"/>
                  <a:pt x="6125670" y="2339498"/>
                </a:cubicBezTo>
                <a:cubicBezTo>
                  <a:pt x="6115633" y="2346189"/>
                  <a:pt x="6103646" y="2349476"/>
                  <a:pt x="6093302" y="2355682"/>
                </a:cubicBezTo>
                <a:cubicBezTo>
                  <a:pt x="6076623" y="2365690"/>
                  <a:pt x="6060685" y="2376896"/>
                  <a:pt x="6044750" y="2388051"/>
                </a:cubicBezTo>
                <a:cubicBezTo>
                  <a:pt x="5939022" y="2462062"/>
                  <a:pt x="6094825" y="2358393"/>
                  <a:pt x="5971922" y="2436603"/>
                </a:cubicBezTo>
                <a:cubicBezTo>
                  <a:pt x="5955512" y="2447046"/>
                  <a:pt x="5940767" y="2460272"/>
                  <a:pt x="5923369" y="2468971"/>
                </a:cubicBezTo>
                <a:cubicBezTo>
                  <a:pt x="5849139" y="2506086"/>
                  <a:pt x="5830083" y="2505143"/>
                  <a:pt x="5761529" y="2533707"/>
                </a:cubicBezTo>
                <a:cubicBezTo>
                  <a:pt x="5750394" y="2538347"/>
                  <a:pt x="5740605" y="2546076"/>
                  <a:pt x="5729161" y="2549891"/>
                </a:cubicBezTo>
                <a:cubicBezTo>
                  <a:pt x="5708059" y="2556925"/>
                  <a:pt x="5685856" y="2560122"/>
                  <a:pt x="5664424" y="2566075"/>
                </a:cubicBezTo>
                <a:cubicBezTo>
                  <a:pt x="5614288" y="2580002"/>
                  <a:pt x="5569682" y="2596744"/>
                  <a:pt x="5518768" y="2606535"/>
                </a:cubicBezTo>
                <a:cubicBezTo>
                  <a:pt x="5470432" y="2615831"/>
                  <a:pt x="5421838" y="2623851"/>
                  <a:pt x="5373111" y="2630812"/>
                </a:cubicBezTo>
                <a:cubicBezTo>
                  <a:pt x="5346276" y="2634646"/>
                  <a:pt x="5319150" y="2636066"/>
                  <a:pt x="5292191" y="2638904"/>
                </a:cubicBezTo>
                <a:lnTo>
                  <a:pt x="5219362" y="2646996"/>
                </a:lnTo>
                <a:cubicBezTo>
                  <a:pt x="5052127" y="2638904"/>
                  <a:pt x="4883761" y="2643746"/>
                  <a:pt x="4717656" y="2622720"/>
                </a:cubicBezTo>
                <a:cubicBezTo>
                  <a:pt x="4668459" y="2616492"/>
                  <a:pt x="4627551" y="2580457"/>
                  <a:pt x="4580092" y="2566075"/>
                </a:cubicBezTo>
                <a:cubicBezTo>
                  <a:pt x="4538069" y="2553341"/>
                  <a:pt x="4493136" y="2552771"/>
                  <a:pt x="4450619" y="2541799"/>
                </a:cubicBezTo>
                <a:cubicBezTo>
                  <a:pt x="4409323" y="2531142"/>
                  <a:pt x="4370523" y="2512042"/>
                  <a:pt x="4329239" y="2501339"/>
                </a:cubicBezTo>
                <a:cubicBezTo>
                  <a:pt x="4268067" y="2485480"/>
                  <a:pt x="4197558" y="2482274"/>
                  <a:pt x="4135030" y="2477063"/>
                </a:cubicBezTo>
                <a:cubicBezTo>
                  <a:pt x="4086478" y="2466274"/>
                  <a:pt x="4038433" y="2452872"/>
                  <a:pt x="3989373" y="2444695"/>
                </a:cubicBezTo>
                <a:cubicBezTo>
                  <a:pt x="3973189" y="2441998"/>
                  <a:pt x="3956738" y="2440582"/>
                  <a:pt x="3940821" y="2436603"/>
                </a:cubicBezTo>
                <a:cubicBezTo>
                  <a:pt x="3776564" y="2395539"/>
                  <a:pt x="3991764" y="2440317"/>
                  <a:pt x="3851808" y="2412327"/>
                </a:cubicBezTo>
                <a:cubicBezTo>
                  <a:pt x="3841019" y="2406932"/>
                  <a:pt x="3830735" y="2400379"/>
                  <a:pt x="3819440" y="2396143"/>
                </a:cubicBezTo>
                <a:cubicBezTo>
                  <a:pt x="3809027" y="2392238"/>
                  <a:pt x="3797019" y="2393025"/>
                  <a:pt x="3787072" y="2388051"/>
                </a:cubicBezTo>
                <a:cubicBezTo>
                  <a:pt x="3780248" y="2384639"/>
                  <a:pt x="3776283" y="2377261"/>
                  <a:pt x="3770888" y="2371866"/>
                </a:cubicBezTo>
                <a:cubicBezTo>
                  <a:pt x="3768191" y="2363774"/>
                  <a:pt x="3766156" y="2355430"/>
                  <a:pt x="3762796" y="2347590"/>
                </a:cubicBezTo>
                <a:cubicBezTo>
                  <a:pt x="3758044" y="2336502"/>
                  <a:pt x="3750427" y="2326666"/>
                  <a:pt x="3746612" y="2315222"/>
                </a:cubicBezTo>
                <a:cubicBezTo>
                  <a:pt x="3742263" y="2302174"/>
                  <a:pt x="3741217" y="2288249"/>
                  <a:pt x="3738520" y="2274762"/>
                </a:cubicBezTo>
                <a:cubicBezTo>
                  <a:pt x="3739205" y="2269965"/>
                  <a:pt x="3744432" y="2209249"/>
                  <a:pt x="3754704" y="2193842"/>
                </a:cubicBezTo>
                <a:cubicBezTo>
                  <a:pt x="3761052" y="2184320"/>
                  <a:pt x="3768562" y="2174301"/>
                  <a:pt x="3778980" y="2169566"/>
                </a:cubicBezTo>
                <a:cubicBezTo>
                  <a:pt x="3799229" y="2160362"/>
                  <a:pt x="3822615" y="2160417"/>
                  <a:pt x="3843716" y="2153382"/>
                </a:cubicBezTo>
                <a:lnTo>
                  <a:pt x="3867992" y="2145289"/>
                </a:lnTo>
                <a:cubicBezTo>
                  <a:pt x="4081082" y="2147987"/>
                  <a:pt x="4294298" y="2145590"/>
                  <a:pt x="4507263" y="2153382"/>
                </a:cubicBezTo>
                <a:cubicBezTo>
                  <a:pt x="4516982" y="2153738"/>
                  <a:pt x="4522840" y="2165217"/>
                  <a:pt x="4531539" y="2169566"/>
                </a:cubicBezTo>
                <a:cubicBezTo>
                  <a:pt x="4539169" y="2173381"/>
                  <a:pt x="4547541" y="2175589"/>
                  <a:pt x="4555816" y="2177658"/>
                </a:cubicBezTo>
                <a:cubicBezTo>
                  <a:pt x="4579942" y="2183689"/>
                  <a:pt x="4604733" y="2187010"/>
                  <a:pt x="4628644" y="2193842"/>
                </a:cubicBezTo>
                <a:cubicBezTo>
                  <a:pt x="4642611" y="2197832"/>
                  <a:pt x="4655453" y="2205062"/>
                  <a:pt x="4669104" y="2210026"/>
                </a:cubicBezTo>
                <a:cubicBezTo>
                  <a:pt x="4685136" y="2215856"/>
                  <a:pt x="4701624" y="2220380"/>
                  <a:pt x="4717656" y="2226210"/>
                </a:cubicBezTo>
                <a:cubicBezTo>
                  <a:pt x="4731307" y="2231174"/>
                  <a:pt x="4744203" y="2238220"/>
                  <a:pt x="4758116" y="2242394"/>
                </a:cubicBezTo>
                <a:cubicBezTo>
                  <a:pt x="4771290" y="2246346"/>
                  <a:pt x="4785090" y="2247789"/>
                  <a:pt x="4798577" y="2250486"/>
                </a:cubicBezTo>
                <a:cubicBezTo>
                  <a:pt x="4814761" y="2258578"/>
                  <a:pt x="4830329" y="2268042"/>
                  <a:pt x="4847129" y="2274762"/>
                </a:cubicBezTo>
                <a:cubicBezTo>
                  <a:pt x="4857455" y="2278892"/>
                  <a:pt x="4869171" y="2278724"/>
                  <a:pt x="4879497" y="2282854"/>
                </a:cubicBezTo>
                <a:cubicBezTo>
                  <a:pt x="4970096" y="2319094"/>
                  <a:pt x="4885627" y="2297322"/>
                  <a:pt x="4976601" y="2323314"/>
                </a:cubicBezTo>
                <a:cubicBezTo>
                  <a:pt x="4997988" y="2329425"/>
                  <a:pt x="5019759" y="2334103"/>
                  <a:pt x="5041338" y="2339498"/>
                </a:cubicBezTo>
                <a:cubicBezTo>
                  <a:pt x="5052127" y="2342195"/>
                  <a:pt x="5063759" y="2342616"/>
                  <a:pt x="5073706" y="2347590"/>
                </a:cubicBezTo>
                <a:cubicBezTo>
                  <a:pt x="5123133" y="2372304"/>
                  <a:pt x="5094132" y="2362068"/>
                  <a:pt x="5162718" y="2371866"/>
                </a:cubicBezTo>
                <a:cubicBezTo>
                  <a:pt x="5276007" y="2369169"/>
                  <a:pt x="5389475" y="2370699"/>
                  <a:pt x="5502584" y="2363774"/>
                </a:cubicBezTo>
                <a:cubicBezTo>
                  <a:pt x="5522184" y="2362574"/>
                  <a:pt x="5540419" y="2353233"/>
                  <a:pt x="5559228" y="2347590"/>
                </a:cubicBezTo>
                <a:cubicBezTo>
                  <a:pt x="5567398" y="2345139"/>
                  <a:pt x="5575875" y="2343313"/>
                  <a:pt x="5583504" y="2339498"/>
                </a:cubicBezTo>
                <a:cubicBezTo>
                  <a:pt x="5597572" y="2332464"/>
                  <a:pt x="5609896" y="2322256"/>
                  <a:pt x="5623964" y="2315222"/>
                </a:cubicBezTo>
                <a:cubicBezTo>
                  <a:pt x="5631593" y="2311407"/>
                  <a:pt x="5640400" y="2310490"/>
                  <a:pt x="5648240" y="2307130"/>
                </a:cubicBezTo>
                <a:cubicBezTo>
                  <a:pt x="5659328" y="2302378"/>
                  <a:pt x="5669585" y="2295845"/>
                  <a:pt x="5680608" y="2290946"/>
                </a:cubicBezTo>
                <a:cubicBezTo>
                  <a:pt x="5693882" y="2285047"/>
                  <a:pt x="5708371" y="2281816"/>
                  <a:pt x="5721069" y="2274762"/>
                </a:cubicBezTo>
                <a:cubicBezTo>
                  <a:pt x="5732859" y="2268212"/>
                  <a:pt x="5742388" y="2258220"/>
                  <a:pt x="5753437" y="2250486"/>
                </a:cubicBezTo>
                <a:cubicBezTo>
                  <a:pt x="5841416" y="2188901"/>
                  <a:pt x="5766365" y="2240787"/>
                  <a:pt x="5834357" y="2201934"/>
                </a:cubicBezTo>
                <a:cubicBezTo>
                  <a:pt x="5842801" y="2197109"/>
                  <a:pt x="5849407" y="2188825"/>
                  <a:pt x="5858633" y="2185750"/>
                </a:cubicBezTo>
                <a:cubicBezTo>
                  <a:pt x="5874198" y="2180562"/>
                  <a:pt x="5891001" y="2180355"/>
                  <a:pt x="5907185" y="2177658"/>
                </a:cubicBezTo>
                <a:cubicBezTo>
                  <a:pt x="5917975" y="2169566"/>
                  <a:pt x="5927989" y="2160321"/>
                  <a:pt x="5939554" y="2153382"/>
                </a:cubicBezTo>
                <a:cubicBezTo>
                  <a:pt x="5979440" y="2129450"/>
                  <a:pt x="5993496" y="2127308"/>
                  <a:pt x="6036658" y="2112921"/>
                </a:cubicBezTo>
                <a:cubicBezTo>
                  <a:pt x="6050826" y="2098753"/>
                  <a:pt x="6081335" y="2065192"/>
                  <a:pt x="6101394" y="2056277"/>
                </a:cubicBezTo>
                <a:cubicBezTo>
                  <a:pt x="6113962" y="2050691"/>
                  <a:pt x="6128367" y="2050882"/>
                  <a:pt x="6141854" y="2048185"/>
                </a:cubicBezTo>
                <a:cubicBezTo>
                  <a:pt x="6156929" y="2033110"/>
                  <a:pt x="6176933" y="2008876"/>
                  <a:pt x="6198499" y="1999633"/>
                </a:cubicBezTo>
                <a:cubicBezTo>
                  <a:pt x="6208721" y="1995252"/>
                  <a:pt x="6220601" y="1995818"/>
                  <a:pt x="6230867" y="1991541"/>
                </a:cubicBezTo>
                <a:cubicBezTo>
                  <a:pt x="6342892" y="1944864"/>
                  <a:pt x="6254984" y="1969328"/>
                  <a:pt x="6327971" y="1951081"/>
                </a:cubicBezTo>
                <a:cubicBezTo>
                  <a:pt x="6338760" y="1940291"/>
                  <a:pt x="6348754" y="1928642"/>
                  <a:pt x="6360339" y="1918712"/>
                </a:cubicBezTo>
                <a:cubicBezTo>
                  <a:pt x="6406142" y="1879452"/>
                  <a:pt x="6391494" y="1929232"/>
                  <a:pt x="6441260" y="1829700"/>
                </a:cubicBezTo>
                <a:cubicBezTo>
                  <a:pt x="6446655" y="1818911"/>
                  <a:pt x="6452692" y="1808420"/>
                  <a:pt x="6457444" y="1797332"/>
                </a:cubicBezTo>
                <a:cubicBezTo>
                  <a:pt x="6460804" y="1789492"/>
                  <a:pt x="6459505" y="1779087"/>
                  <a:pt x="6465536" y="1773056"/>
                </a:cubicBezTo>
                <a:cubicBezTo>
                  <a:pt x="6474066" y="1764526"/>
                  <a:pt x="6487115" y="1762267"/>
                  <a:pt x="6497904" y="1756872"/>
                </a:cubicBezTo>
                <a:cubicBezTo>
                  <a:pt x="6547888" y="1631913"/>
                  <a:pt x="6472452" y="1809160"/>
                  <a:pt x="6546456" y="1675951"/>
                </a:cubicBezTo>
                <a:cubicBezTo>
                  <a:pt x="6551857" y="1666229"/>
                  <a:pt x="6550167" y="1653805"/>
                  <a:pt x="6554548" y="1643583"/>
                </a:cubicBezTo>
                <a:cubicBezTo>
                  <a:pt x="6558379" y="1634644"/>
                  <a:pt x="6565337" y="1627399"/>
                  <a:pt x="6570732" y="1619307"/>
                </a:cubicBezTo>
                <a:cubicBezTo>
                  <a:pt x="6573429" y="1597728"/>
                  <a:pt x="6575249" y="1576022"/>
                  <a:pt x="6578824" y="1554571"/>
                </a:cubicBezTo>
                <a:cubicBezTo>
                  <a:pt x="6580652" y="1543601"/>
                  <a:pt x="6586916" y="1533324"/>
                  <a:pt x="6586916" y="1522203"/>
                </a:cubicBezTo>
                <a:cubicBezTo>
                  <a:pt x="6586916" y="1433150"/>
                  <a:pt x="6589604" y="1343564"/>
                  <a:pt x="6578824" y="1255166"/>
                </a:cubicBezTo>
                <a:cubicBezTo>
                  <a:pt x="6575903" y="1231217"/>
                  <a:pt x="6559839" y="1210503"/>
                  <a:pt x="6546456" y="1190429"/>
                </a:cubicBezTo>
                <a:cubicBezTo>
                  <a:pt x="6541061" y="1182337"/>
                  <a:pt x="6537866" y="1172228"/>
                  <a:pt x="6530272" y="1166153"/>
                </a:cubicBezTo>
                <a:cubicBezTo>
                  <a:pt x="6523611" y="1160825"/>
                  <a:pt x="6514360" y="1159734"/>
                  <a:pt x="6505996" y="1158061"/>
                </a:cubicBezTo>
                <a:cubicBezTo>
                  <a:pt x="6487293" y="1154320"/>
                  <a:pt x="6468233" y="1152666"/>
                  <a:pt x="6449352" y="1149969"/>
                </a:cubicBezTo>
                <a:cubicBezTo>
                  <a:pt x="6437447" y="1151159"/>
                  <a:pt x="6369761" y="1151927"/>
                  <a:pt x="6344155" y="1166153"/>
                </a:cubicBezTo>
                <a:cubicBezTo>
                  <a:pt x="6327152" y="1175599"/>
                  <a:pt x="6314591" y="1194302"/>
                  <a:pt x="6295603" y="1198521"/>
                </a:cubicBezTo>
                <a:cubicBezTo>
                  <a:pt x="6233878" y="1212238"/>
                  <a:pt x="6222782" y="1213185"/>
                  <a:pt x="6166131" y="1230889"/>
                </a:cubicBezTo>
                <a:cubicBezTo>
                  <a:pt x="6141706" y="1238522"/>
                  <a:pt x="6115002" y="1241604"/>
                  <a:pt x="6093302" y="1255166"/>
                </a:cubicBezTo>
                <a:cubicBezTo>
                  <a:pt x="6071723" y="1268653"/>
                  <a:pt x="6051326" y="1284246"/>
                  <a:pt x="6028566" y="1295626"/>
                </a:cubicBezTo>
                <a:cubicBezTo>
                  <a:pt x="6017777" y="1301021"/>
                  <a:pt x="6006014" y="1304799"/>
                  <a:pt x="5996198" y="1311810"/>
                </a:cubicBezTo>
                <a:cubicBezTo>
                  <a:pt x="5986886" y="1318462"/>
                  <a:pt x="5980713" y="1328760"/>
                  <a:pt x="5971922" y="1336086"/>
                </a:cubicBezTo>
                <a:cubicBezTo>
                  <a:pt x="5951006" y="1353516"/>
                  <a:pt x="5947700" y="1352252"/>
                  <a:pt x="5923369" y="1360362"/>
                </a:cubicBezTo>
                <a:cubicBezTo>
                  <a:pt x="5907185" y="1371151"/>
                  <a:pt x="5888571" y="1378976"/>
                  <a:pt x="5874817" y="1392730"/>
                </a:cubicBezTo>
                <a:cubicBezTo>
                  <a:pt x="5866725" y="1400822"/>
                  <a:pt x="5860063" y="1410658"/>
                  <a:pt x="5850541" y="1417006"/>
                </a:cubicBezTo>
                <a:cubicBezTo>
                  <a:pt x="5843444" y="1421737"/>
                  <a:pt x="5833894" y="1421283"/>
                  <a:pt x="5826265" y="1425098"/>
                </a:cubicBezTo>
                <a:cubicBezTo>
                  <a:pt x="5812197" y="1432132"/>
                  <a:pt x="5798387" y="1439937"/>
                  <a:pt x="5785805" y="1449374"/>
                </a:cubicBezTo>
                <a:cubicBezTo>
                  <a:pt x="5776650" y="1456241"/>
                  <a:pt x="5770218" y="1466203"/>
                  <a:pt x="5761529" y="1473651"/>
                </a:cubicBezTo>
                <a:cubicBezTo>
                  <a:pt x="5730355" y="1500372"/>
                  <a:pt x="5736885" y="1495352"/>
                  <a:pt x="5704885" y="1506019"/>
                </a:cubicBezTo>
                <a:cubicBezTo>
                  <a:pt x="5675518" y="1535384"/>
                  <a:pt x="5651361" y="1561415"/>
                  <a:pt x="5607780" y="1578847"/>
                </a:cubicBezTo>
                <a:cubicBezTo>
                  <a:pt x="5566954" y="1595177"/>
                  <a:pt x="5550251" y="1599697"/>
                  <a:pt x="5510676" y="1627399"/>
                </a:cubicBezTo>
                <a:cubicBezTo>
                  <a:pt x="5501301" y="1633962"/>
                  <a:pt x="5496104" y="1645610"/>
                  <a:pt x="5486400" y="1651675"/>
                </a:cubicBezTo>
                <a:cubicBezTo>
                  <a:pt x="5452628" y="1672783"/>
                  <a:pt x="5415782" y="1688561"/>
                  <a:pt x="5381203" y="1708320"/>
                </a:cubicBezTo>
                <a:cubicBezTo>
                  <a:pt x="5322085" y="1742102"/>
                  <a:pt x="5277644" y="1768886"/>
                  <a:pt x="5211270" y="1797332"/>
                </a:cubicBezTo>
                <a:cubicBezTo>
                  <a:pt x="5192389" y="1805424"/>
                  <a:pt x="5173000" y="1812421"/>
                  <a:pt x="5154626" y="1821608"/>
                </a:cubicBezTo>
                <a:cubicBezTo>
                  <a:pt x="5135175" y="1831333"/>
                  <a:pt x="5117688" y="1844780"/>
                  <a:pt x="5097982" y="1853976"/>
                </a:cubicBezTo>
                <a:cubicBezTo>
                  <a:pt x="5042968" y="1879649"/>
                  <a:pt x="5020126" y="1881168"/>
                  <a:pt x="4960417" y="1894436"/>
                </a:cubicBezTo>
                <a:cubicBezTo>
                  <a:pt x="4858268" y="1958281"/>
                  <a:pt x="4935210" y="1914786"/>
                  <a:pt x="4839037" y="1959173"/>
                </a:cubicBezTo>
                <a:cubicBezTo>
                  <a:pt x="4822608" y="1966756"/>
                  <a:pt x="4807373" y="1976954"/>
                  <a:pt x="4790485" y="1983449"/>
                </a:cubicBezTo>
                <a:cubicBezTo>
                  <a:pt x="4767434" y="1992315"/>
                  <a:pt x="4690615" y="2010081"/>
                  <a:pt x="4669104" y="2015817"/>
                </a:cubicBezTo>
                <a:cubicBezTo>
                  <a:pt x="4650130" y="2020877"/>
                  <a:pt x="4631850" y="2028899"/>
                  <a:pt x="4612460" y="2032001"/>
                </a:cubicBezTo>
                <a:cubicBezTo>
                  <a:pt x="4564222" y="2039719"/>
                  <a:pt x="4515376" y="2042981"/>
                  <a:pt x="4466803" y="2048185"/>
                </a:cubicBezTo>
                <a:cubicBezTo>
                  <a:pt x="4439849" y="2051073"/>
                  <a:pt x="4412976" y="2055374"/>
                  <a:pt x="4385883" y="2056277"/>
                </a:cubicBezTo>
                <a:lnTo>
                  <a:pt x="4143122" y="2064369"/>
                </a:lnTo>
                <a:cubicBezTo>
                  <a:pt x="3711195" y="2080982"/>
                  <a:pt x="4291517" y="2064500"/>
                  <a:pt x="3633323" y="2080553"/>
                </a:cubicBezTo>
                <a:lnTo>
                  <a:pt x="2670371" y="2064369"/>
                </a:lnTo>
                <a:cubicBezTo>
                  <a:pt x="2640644" y="2062387"/>
                  <a:pt x="2611030" y="2058974"/>
                  <a:pt x="2581359" y="2056277"/>
                </a:cubicBezTo>
                <a:cubicBezTo>
                  <a:pt x="2564465" y="2050646"/>
                  <a:pt x="2521841" y="2035058"/>
                  <a:pt x="2500439" y="2032001"/>
                </a:cubicBezTo>
                <a:cubicBezTo>
                  <a:pt x="2473603" y="2028167"/>
                  <a:pt x="2446492" y="2026606"/>
                  <a:pt x="2419518" y="2023909"/>
                </a:cubicBezTo>
                <a:cubicBezTo>
                  <a:pt x="2394484" y="2015564"/>
                  <a:pt x="2375173" y="2007725"/>
                  <a:pt x="2346690" y="2007725"/>
                </a:cubicBezTo>
                <a:cubicBezTo>
                  <a:pt x="2308831" y="2007725"/>
                  <a:pt x="2271164" y="2013120"/>
                  <a:pt x="2233401" y="2015817"/>
                </a:cubicBezTo>
                <a:cubicBezTo>
                  <a:pt x="2165450" y="2042997"/>
                  <a:pt x="2216500" y="2016415"/>
                  <a:pt x="2168665" y="2056277"/>
                </a:cubicBezTo>
                <a:cubicBezTo>
                  <a:pt x="2125557" y="2092200"/>
                  <a:pt x="2163907" y="2056223"/>
                  <a:pt x="2120113" y="2080553"/>
                </a:cubicBezTo>
                <a:cubicBezTo>
                  <a:pt x="2103110" y="2089999"/>
                  <a:pt x="2087745" y="2102132"/>
                  <a:pt x="2071561" y="2112921"/>
                </a:cubicBezTo>
                <a:cubicBezTo>
                  <a:pt x="2063469" y="2118316"/>
                  <a:pt x="2056511" y="2126030"/>
                  <a:pt x="2047285" y="2129105"/>
                </a:cubicBezTo>
                <a:lnTo>
                  <a:pt x="2023008" y="2137197"/>
                </a:lnTo>
                <a:cubicBezTo>
                  <a:pt x="2017613" y="2142592"/>
                  <a:pt x="2010236" y="2146558"/>
                  <a:pt x="2006824" y="2153382"/>
                </a:cubicBezTo>
                <a:cubicBezTo>
                  <a:pt x="1979833" y="2207364"/>
                  <a:pt x="2019365" y="2165846"/>
                  <a:pt x="1982548" y="2210026"/>
                </a:cubicBezTo>
                <a:cubicBezTo>
                  <a:pt x="1968643" y="2226712"/>
                  <a:pt x="1926790" y="2264231"/>
                  <a:pt x="1909720" y="2266670"/>
                </a:cubicBezTo>
                <a:lnTo>
                  <a:pt x="1853076" y="2274762"/>
                </a:lnTo>
                <a:cubicBezTo>
                  <a:pt x="1806152" y="2290403"/>
                  <a:pt x="1827534" y="2285256"/>
                  <a:pt x="1747879" y="2290946"/>
                </a:cubicBezTo>
                <a:lnTo>
                  <a:pt x="1488934" y="2307130"/>
                </a:lnTo>
                <a:cubicBezTo>
                  <a:pt x="1494994" y="2331370"/>
                  <a:pt x="1500151" y="2358194"/>
                  <a:pt x="1513210" y="2379959"/>
                </a:cubicBezTo>
                <a:cubicBezTo>
                  <a:pt x="1522096" y="2394769"/>
                  <a:pt x="1535215" y="2406602"/>
                  <a:pt x="1545578" y="2420419"/>
                </a:cubicBezTo>
                <a:cubicBezTo>
                  <a:pt x="1574350" y="2458782"/>
                  <a:pt x="1564459" y="2469870"/>
                  <a:pt x="1634591" y="2493247"/>
                </a:cubicBezTo>
                <a:cubicBezTo>
                  <a:pt x="1642683" y="2495944"/>
                  <a:pt x="1650665" y="2498996"/>
                  <a:pt x="1658867" y="2501339"/>
                </a:cubicBezTo>
                <a:cubicBezTo>
                  <a:pt x="1685532" y="2508958"/>
                  <a:pt x="1703884" y="2511961"/>
                  <a:pt x="1731695" y="2517523"/>
                </a:cubicBezTo>
                <a:cubicBezTo>
                  <a:pt x="1784067" y="2552438"/>
                  <a:pt x="1750492" y="2537265"/>
                  <a:pt x="1861168" y="2525615"/>
                </a:cubicBezTo>
                <a:cubicBezTo>
                  <a:pt x="1877485" y="2523897"/>
                  <a:pt x="1893504" y="2520018"/>
                  <a:pt x="1909720" y="2517523"/>
                </a:cubicBezTo>
                <a:cubicBezTo>
                  <a:pt x="1928571" y="2514623"/>
                  <a:pt x="1947513" y="2512331"/>
                  <a:pt x="1966364" y="2509431"/>
                </a:cubicBezTo>
                <a:cubicBezTo>
                  <a:pt x="1982580" y="2506936"/>
                  <a:pt x="1998523" y="2502022"/>
                  <a:pt x="2014916" y="2501339"/>
                </a:cubicBezTo>
                <a:cubicBezTo>
                  <a:pt x="2063426" y="2499318"/>
                  <a:pt x="2112021" y="2501339"/>
                  <a:pt x="2160573" y="2501339"/>
                </a:cubicBezTo>
              </a:path>
            </a:pathLst>
          </a:cu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Google Shape;304;p36"/>
          <p:cNvSpPr/>
          <p:nvPr/>
        </p:nvSpPr>
        <p:spPr>
          <a:xfrm>
            <a:off x="3886200" y="3105150"/>
            <a:ext cx="1384100" cy="1457076"/>
          </a:xfrm>
          <a:custGeom>
            <a:avLst/>
            <a:gdLst/>
            <a:ahLst/>
            <a:cxnLst/>
            <a:rect l="l" t="t" r="r" b="b"/>
            <a:pathLst>
              <a:path w="17228" h="17399" extrusionOk="0">
                <a:moveTo>
                  <a:pt x="14162" y="439"/>
                </a:moveTo>
                <a:lnTo>
                  <a:pt x="14478" y="512"/>
                </a:lnTo>
                <a:lnTo>
                  <a:pt x="14794" y="609"/>
                </a:lnTo>
                <a:lnTo>
                  <a:pt x="15111" y="755"/>
                </a:lnTo>
                <a:lnTo>
                  <a:pt x="15403" y="925"/>
                </a:lnTo>
                <a:lnTo>
                  <a:pt x="15670" y="1120"/>
                </a:lnTo>
                <a:lnTo>
                  <a:pt x="15914" y="1315"/>
                </a:lnTo>
                <a:lnTo>
                  <a:pt x="16108" y="1534"/>
                </a:lnTo>
                <a:lnTo>
                  <a:pt x="15987" y="1558"/>
                </a:lnTo>
                <a:lnTo>
                  <a:pt x="15889" y="1607"/>
                </a:lnTo>
                <a:lnTo>
                  <a:pt x="15816" y="1655"/>
                </a:lnTo>
                <a:lnTo>
                  <a:pt x="15792" y="1680"/>
                </a:lnTo>
                <a:lnTo>
                  <a:pt x="15768" y="1728"/>
                </a:lnTo>
                <a:lnTo>
                  <a:pt x="15768" y="1777"/>
                </a:lnTo>
                <a:lnTo>
                  <a:pt x="15792" y="1826"/>
                </a:lnTo>
                <a:lnTo>
                  <a:pt x="15865" y="1850"/>
                </a:lnTo>
                <a:lnTo>
                  <a:pt x="15938" y="1874"/>
                </a:lnTo>
                <a:lnTo>
                  <a:pt x="16230" y="1874"/>
                </a:lnTo>
                <a:lnTo>
                  <a:pt x="16352" y="1850"/>
                </a:lnTo>
                <a:lnTo>
                  <a:pt x="16546" y="2166"/>
                </a:lnTo>
                <a:lnTo>
                  <a:pt x="16254" y="2142"/>
                </a:lnTo>
                <a:lnTo>
                  <a:pt x="16011" y="2142"/>
                </a:lnTo>
                <a:lnTo>
                  <a:pt x="15987" y="2166"/>
                </a:lnTo>
                <a:lnTo>
                  <a:pt x="15987" y="2191"/>
                </a:lnTo>
                <a:lnTo>
                  <a:pt x="16133" y="2312"/>
                </a:lnTo>
                <a:lnTo>
                  <a:pt x="16303" y="2410"/>
                </a:lnTo>
                <a:lnTo>
                  <a:pt x="16473" y="2458"/>
                </a:lnTo>
                <a:lnTo>
                  <a:pt x="16668" y="2507"/>
                </a:lnTo>
                <a:lnTo>
                  <a:pt x="16717" y="2750"/>
                </a:lnTo>
                <a:lnTo>
                  <a:pt x="16741" y="2994"/>
                </a:lnTo>
                <a:lnTo>
                  <a:pt x="16522" y="2872"/>
                </a:lnTo>
                <a:lnTo>
                  <a:pt x="16352" y="2799"/>
                </a:lnTo>
                <a:lnTo>
                  <a:pt x="16181" y="2702"/>
                </a:lnTo>
                <a:lnTo>
                  <a:pt x="16011" y="2653"/>
                </a:lnTo>
                <a:lnTo>
                  <a:pt x="15792" y="2653"/>
                </a:lnTo>
                <a:lnTo>
                  <a:pt x="15768" y="2677"/>
                </a:lnTo>
                <a:lnTo>
                  <a:pt x="15768" y="2702"/>
                </a:lnTo>
                <a:lnTo>
                  <a:pt x="15768" y="2726"/>
                </a:lnTo>
                <a:lnTo>
                  <a:pt x="15889" y="2872"/>
                </a:lnTo>
                <a:lnTo>
                  <a:pt x="16035" y="2994"/>
                </a:lnTo>
                <a:lnTo>
                  <a:pt x="16327" y="3213"/>
                </a:lnTo>
                <a:lnTo>
                  <a:pt x="16522" y="3334"/>
                </a:lnTo>
                <a:lnTo>
                  <a:pt x="16619" y="3407"/>
                </a:lnTo>
                <a:lnTo>
                  <a:pt x="16717" y="3456"/>
                </a:lnTo>
                <a:lnTo>
                  <a:pt x="16692" y="3651"/>
                </a:lnTo>
                <a:lnTo>
                  <a:pt x="16619" y="3845"/>
                </a:lnTo>
                <a:lnTo>
                  <a:pt x="16400" y="3602"/>
                </a:lnTo>
                <a:lnTo>
                  <a:pt x="16133" y="3407"/>
                </a:lnTo>
                <a:lnTo>
                  <a:pt x="15987" y="3310"/>
                </a:lnTo>
                <a:lnTo>
                  <a:pt x="15841" y="3237"/>
                </a:lnTo>
                <a:lnTo>
                  <a:pt x="15695" y="3188"/>
                </a:lnTo>
                <a:lnTo>
                  <a:pt x="15524" y="3164"/>
                </a:lnTo>
                <a:lnTo>
                  <a:pt x="15476" y="3188"/>
                </a:lnTo>
                <a:lnTo>
                  <a:pt x="15476" y="3213"/>
                </a:lnTo>
                <a:lnTo>
                  <a:pt x="15476" y="3237"/>
                </a:lnTo>
                <a:lnTo>
                  <a:pt x="15500" y="3261"/>
                </a:lnTo>
                <a:lnTo>
                  <a:pt x="15597" y="3359"/>
                </a:lnTo>
                <a:lnTo>
                  <a:pt x="15695" y="3432"/>
                </a:lnTo>
                <a:lnTo>
                  <a:pt x="15987" y="3699"/>
                </a:lnTo>
                <a:lnTo>
                  <a:pt x="16230" y="3918"/>
                </a:lnTo>
                <a:lnTo>
                  <a:pt x="16449" y="4162"/>
                </a:lnTo>
                <a:lnTo>
                  <a:pt x="16473" y="4186"/>
                </a:lnTo>
                <a:lnTo>
                  <a:pt x="16254" y="4526"/>
                </a:lnTo>
                <a:lnTo>
                  <a:pt x="16206" y="4453"/>
                </a:lnTo>
                <a:lnTo>
                  <a:pt x="16133" y="4380"/>
                </a:lnTo>
                <a:lnTo>
                  <a:pt x="15962" y="4259"/>
                </a:lnTo>
                <a:lnTo>
                  <a:pt x="15646" y="4040"/>
                </a:lnTo>
                <a:lnTo>
                  <a:pt x="15403" y="3821"/>
                </a:lnTo>
                <a:lnTo>
                  <a:pt x="15159" y="3626"/>
                </a:lnTo>
                <a:lnTo>
                  <a:pt x="15111" y="3626"/>
                </a:lnTo>
                <a:lnTo>
                  <a:pt x="15062" y="3651"/>
                </a:lnTo>
                <a:lnTo>
                  <a:pt x="15013" y="3724"/>
                </a:lnTo>
                <a:lnTo>
                  <a:pt x="15013" y="3821"/>
                </a:lnTo>
                <a:lnTo>
                  <a:pt x="15013" y="3894"/>
                </a:lnTo>
                <a:lnTo>
                  <a:pt x="15038" y="3991"/>
                </a:lnTo>
                <a:lnTo>
                  <a:pt x="15135" y="4137"/>
                </a:lnTo>
                <a:lnTo>
                  <a:pt x="15257" y="4283"/>
                </a:lnTo>
                <a:lnTo>
                  <a:pt x="15427" y="4453"/>
                </a:lnTo>
                <a:lnTo>
                  <a:pt x="15622" y="4599"/>
                </a:lnTo>
                <a:lnTo>
                  <a:pt x="15816" y="4745"/>
                </a:lnTo>
                <a:lnTo>
                  <a:pt x="15914" y="4818"/>
                </a:lnTo>
                <a:lnTo>
                  <a:pt x="16011" y="4843"/>
                </a:lnTo>
                <a:lnTo>
                  <a:pt x="15792" y="5135"/>
                </a:lnTo>
                <a:lnTo>
                  <a:pt x="14867" y="4162"/>
                </a:lnTo>
                <a:lnTo>
                  <a:pt x="13967" y="3213"/>
                </a:lnTo>
                <a:lnTo>
                  <a:pt x="13505" y="2750"/>
                </a:lnTo>
                <a:lnTo>
                  <a:pt x="13018" y="2288"/>
                </a:lnTo>
                <a:lnTo>
                  <a:pt x="12531" y="1850"/>
                </a:lnTo>
                <a:lnTo>
                  <a:pt x="12021" y="1461"/>
                </a:lnTo>
                <a:lnTo>
                  <a:pt x="12021" y="1388"/>
                </a:lnTo>
                <a:lnTo>
                  <a:pt x="12118" y="1315"/>
                </a:lnTo>
                <a:lnTo>
                  <a:pt x="12215" y="1242"/>
                </a:lnTo>
                <a:lnTo>
                  <a:pt x="12385" y="1047"/>
                </a:lnTo>
                <a:lnTo>
                  <a:pt x="12629" y="852"/>
                </a:lnTo>
                <a:lnTo>
                  <a:pt x="12921" y="682"/>
                </a:lnTo>
                <a:lnTo>
                  <a:pt x="13213" y="560"/>
                </a:lnTo>
                <a:lnTo>
                  <a:pt x="13505" y="463"/>
                </a:lnTo>
                <a:lnTo>
                  <a:pt x="13675" y="439"/>
                </a:lnTo>
                <a:close/>
                <a:moveTo>
                  <a:pt x="11753" y="1704"/>
                </a:moveTo>
                <a:lnTo>
                  <a:pt x="11826" y="1850"/>
                </a:lnTo>
                <a:lnTo>
                  <a:pt x="11948" y="1972"/>
                </a:lnTo>
                <a:lnTo>
                  <a:pt x="12093" y="2069"/>
                </a:lnTo>
                <a:lnTo>
                  <a:pt x="12385" y="2288"/>
                </a:lnTo>
                <a:lnTo>
                  <a:pt x="12677" y="2531"/>
                </a:lnTo>
                <a:lnTo>
                  <a:pt x="12945" y="2823"/>
                </a:lnTo>
                <a:lnTo>
                  <a:pt x="13480" y="3383"/>
                </a:lnTo>
                <a:lnTo>
                  <a:pt x="14478" y="4453"/>
                </a:lnTo>
                <a:lnTo>
                  <a:pt x="15500" y="5500"/>
                </a:lnTo>
                <a:lnTo>
                  <a:pt x="15111" y="5962"/>
                </a:lnTo>
                <a:lnTo>
                  <a:pt x="14600" y="5500"/>
                </a:lnTo>
                <a:lnTo>
                  <a:pt x="14113" y="5013"/>
                </a:lnTo>
                <a:lnTo>
                  <a:pt x="13213" y="4016"/>
                </a:lnTo>
                <a:lnTo>
                  <a:pt x="12750" y="3529"/>
                </a:lnTo>
                <a:lnTo>
                  <a:pt x="12264" y="3018"/>
                </a:lnTo>
                <a:lnTo>
                  <a:pt x="11777" y="2556"/>
                </a:lnTo>
                <a:lnTo>
                  <a:pt x="11266" y="2093"/>
                </a:lnTo>
                <a:lnTo>
                  <a:pt x="11753" y="1704"/>
                </a:lnTo>
                <a:close/>
                <a:moveTo>
                  <a:pt x="13724" y="5232"/>
                </a:moveTo>
                <a:lnTo>
                  <a:pt x="14235" y="5767"/>
                </a:lnTo>
                <a:lnTo>
                  <a:pt x="14794" y="6278"/>
                </a:lnTo>
                <a:lnTo>
                  <a:pt x="14575" y="6497"/>
                </a:lnTo>
                <a:lnTo>
                  <a:pt x="14259" y="6278"/>
                </a:lnTo>
                <a:lnTo>
                  <a:pt x="13967" y="6035"/>
                </a:lnTo>
                <a:lnTo>
                  <a:pt x="13699" y="5792"/>
                </a:lnTo>
                <a:lnTo>
                  <a:pt x="13432" y="5573"/>
                </a:lnTo>
                <a:lnTo>
                  <a:pt x="13724" y="5232"/>
                </a:lnTo>
                <a:close/>
                <a:moveTo>
                  <a:pt x="13261" y="5767"/>
                </a:moveTo>
                <a:lnTo>
                  <a:pt x="13359" y="5913"/>
                </a:lnTo>
                <a:lnTo>
                  <a:pt x="13456" y="6059"/>
                </a:lnTo>
                <a:lnTo>
                  <a:pt x="13724" y="6303"/>
                </a:lnTo>
                <a:lnTo>
                  <a:pt x="13991" y="6546"/>
                </a:lnTo>
                <a:lnTo>
                  <a:pt x="14137" y="6668"/>
                </a:lnTo>
                <a:lnTo>
                  <a:pt x="14308" y="6765"/>
                </a:lnTo>
                <a:lnTo>
                  <a:pt x="14235" y="6814"/>
                </a:lnTo>
                <a:lnTo>
                  <a:pt x="14137" y="6692"/>
                </a:lnTo>
                <a:lnTo>
                  <a:pt x="13991" y="6595"/>
                </a:lnTo>
                <a:lnTo>
                  <a:pt x="13699" y="6400"/>
                </a:lnTo>
                <a:lnTo>
                  <a:pt x="13359" y="6230"/>
                </a:lnTo>
                <a:lnTo>
                  <a:pt x="13188" y="6132"/>
                </a:lnTo>
                <a:lnTo>
                  <a:pt x="13042" y="6011"/>
                </a:lnTo>
                <a:lnTo>
                  <a:pt x="13261" y="5767"/>
                </a:lnTo>
                <a:close/>
                <a:moveTo>
                  <a:pt x="13018" y="6059"/>
                </a:moveTo>
                <a:lnTo>
                  <a:pt x="13188" y="6303"/>
                </a:lnTo>
                <a:lnTo>
                  <a:pt x="13286" y="6424"/>
                </a:lnTo>
                <a:lnTo>
                  <a:pt x="13407" y="6522"/>
                </a:lnTo>
                <a:lnTo>
                  <a:pt x="14040" y="7008"/>
                </a:lnTo>
                <a:lnTo>
                  <a:pt x="13699" y="7349"/>
                </a:lnTo>
                <a:lnTo>
                  <a:pt x="13675" y="7325"/>
                </a:lnTo>
                <a:lnTo>
                  <a:pt x="13505" y="7227"/>
                </a:lnTo>
                <a:lnTo>
                  <a:pt x="13334" y="7106"/>
                </a:lnTo>
                <a:lnTo>
                  <a:pt x="13018" y="6838"/>
                </a:lnTo>
                <a:lnTo>
                  <a:pt x="12799" y="6668"/>
                </a:lnTo>
                <a:lnTo>
                  <a:pt x="12702" y="6595"/>
                </a:lnTo>
                <a:lnTo>
                  <a:pt x="12580" y="6546"/>
                </a:lnTo>
                <a:lnTo>
                  <a:pt x="12799" y="6303"/>
                </a:lnTo>
                <a:lnTo>
                  <a:pt x="13018" y="6059"/>
                </a:lnTo>
                <a:close/>
                <a:moveTo>
                  <a:pt x="12385" y="6716"/>
                </a:moveTo>
                <a:lnTo>
                  <a:pt x="12483" y="6838"/>
                </a:lnTo>
                <a:lnTo>
                  <a:pt x="12580" y="6935"/>
                </a:lnTo>
                <a:lnTo>
                  <a:pt x="12799" y="7130"/>
                </a:lnTo>
                <a:lnTo>
                  <a:pt x="13091" y="7398"/>
                </a:lnTo>
                <a:lnTo>
                  <a:pt x="13407" y="7617"/>
                </a:lnTo>
                <a:lnTo>
                  <a:pt x="13018" y="8006"/>
                </a:lnTo>
                <a:lnTo>
                  <a:pt x="12921" y="8079"/>
                </a:lnTo>
                <a:lnTo>
                  <a:pt x="12823" y="7909"/>
                </a:lnTo>
                <a:lnTo>
                  <a:pt x="12653" y="7763"/>
                </a:lnTo>
                <a:lnTo>
                  <a:pt x="12312" y="7495"/>
                </a:lnTo>
                <a:lnTo>
                  <a:pt x="12093" y="7325"/>
                </a:lnTo>
                <a:lnTo>
                  <a:pt x="11972" y="7252"/>
                </a:lnTo>
                <a:lnTo>
                  <a:pt x="11850" y="7179"/>
                </a:lnTo>
                <a:lnTo>
                  <a:pt x="12385" y="6716"/>
                </a:lnTo>
                <a:close/>
                <a:moveTo>
                  <a:pt x="11631" y="7373"/>
                </a:moveTo>
                <a:lnTo>
                  <a:pt x="11729" y="7471"/>
                </a:lnTo>
                <a:lnTo>
                  <a:pt x="11850" y="7568"/>
                </a:lnTo>
                <a:lnTo>
                  <a:pt x="12093" y="7738"/>
                </a:lnTo>
                <a:lnTo>
                  <a:pt x="12434" y="8055"/>
                </a:lnTo>
                <a:lnTo>
                  <a:pt x="12556" y="8201"/>
                </a:lnTo>
                <a:lnTo>
                  <a:pt x="12702" y="8322"/>
                </a:lnTo>
                <a:lnTo>
                  <a:pt x="11948" y="9150"/>
                </a:lnTo>
                <a:lnTo>
                  <a:pt x="11680" y="8906"/>
                </a:lnTo>
                <a:lnTo>
                  <a:pt x="11364" y="8687"/>
                </a:lnTo>
                <a:lnTo>
                  <a:pt x="11072" y="8444"/>
                </a:lnTo>
                <a:lnTo>
                  <a:pt x="10780" y="8201"/>
                </a:lnTo>
                <a:lnTo>
                  <a:pt x="11096" y="7860"/>
                </a:lnTo>
                <a:lnTo>
                  <a:pt x="11193" y="7957"/>
                </a:lnTo>
                <a:lnTo>
                  <a:pt x="11291" y="8030"/>
                </a:lnTo>
                <a:lnTo>
                  <a:pt x="11461" y="8176"/>
                </a:lnTo>
                <a:lnTo>
                  <a:pt x="11777" y="8493"/>
                </a:lnTo>
                <a:lnTo>
                  <a:pt x="11972" y="8614"/>
                </a:lnTo>
                <a:lnTo>
                  <a:pt x="12166" y="8736"/>
                </a:lnTo>
                <a:lnTo>
                  <a:pt x="12288" y="8736"/>
                </a:lnTo>
                <a:lnTo>
                  <a:pt x="12337" y="8712"/>
                </a:lnTo>
                <a:lnTo>
                  <a:pt x="12361" y="8639"/>
                </a:lnTo>
                <a:lnTo>
                  <a:pt x="12361" y="8566"/>
                </a:lnTo>
                <a:lnTo>
                  <a:pt x="12337" y="8493"/>
                </a:lnTo>
                <a:lnTo>
                  <a:pt x="12118" y="8322"/>
                </a:lnTo>
                <a:lnTo>
                  <a:pt x="11899" y="8152"/>
                </a:lnTo>
                <a:lnTo>
                  <a:pt x="11461" y="7811"/>
                </a:lnTo>
                <a:lnTo>
                  <a:pt x="11291" y="7690"/>
                </a:lnTo>
                <a:lnTo>
                  <a:pt x="11631" y="7373"/>
                </a:lnTo>
                <a:close/>
                <a:moveTo>
                  <a:pt x="10634" y="8371"/>
                </a:moveTo>
                <a:lnTo>
                  <a:pt x="10731" y="8541"/>
                </a:lnTo>
                <a:lnTo>
                  <a:pt x="10853" y="8687"/>
                </a:lnTo>
                <a:lnTo>
                  <a:pt x="10974" y="8809"/>
                </a:lnTo>
                <a:lnTo>
                  <a:pt x="11145" y="8931"/>
                </a:lnTo>
                <a:lnTo>
                  <a:pt x="11461" y="9150"/>
                </a:lnTo>
                <a:lnTo>
                  <a:pt x="11753" y="9369"/>
                </a:lnTo>
                <a:lnTo>
                  <a:pt x="11461" y="9685"/>
                </a:lnTo>
                <a:lnTo>
                  <a:pt x="11145" y="9442"/>
                </a:lnTo>
                <a:lnTo>
                  <a:pt x="10828" y="9198"/>
                </a:lnTo>
                <a:lnTo>
                  <a:pt x="10585" y="8955"/>
                </a:lnTo>
                <a:lnTo>
                  <a:pt x="10463" y="8833"/>
                </a:lnTo>
                <a:lnTo>
                  <a:pt x="10317" y="8736"/>
                </a:lnTo>
                <a:lnTo>
                  <a:pt x="10634" y="8371"/>
                </a:lnTo>
                <a:close/>
                <a:moveTo>
                  <a:pt x="10196" y="8931"/>
                </a:moveTo>
                <a:lnTo>
                  <a:pt x="10269" y="9052"/>
                </a:lnTo>
                <a:lnTo>
                  <a:pt x="10366" y="9198"/>
                </a:lnTo>
                <a:lnTo>
                  <a:pt x="10609" y="9417"/>
                </a:lnTo>
                <a:lnTo>
                  <a:pt x="10901" y="9709"/>
                </a:lnTo>
                <a:lnTo>
                  <a:pt x="11072" y="9831"/>
                </a:lnTo>
                <a:lnTo>
                  <a:pt x="11242" y="9953"/>
                </a:lnTo>
                <a:lnTo>
                  <a:pt x="10415" y="10853"/>
                </a:lnTo>
                <a:lnTo>
                  <a:pt x="10317" y="10707"/>
                </a:lnTo>
                <a:lnTo>
                  <a:pt x="10196" y="10585"/>
                </a:lnTo>
                <a:lnTo>
                  <a:pt x="9904" y="10366"/>
                </a:lnTo>
                <a:lnTo>
                  <a:pt x="9636" y="10172"/>
                </a:lnTo>
                <a:lnTo>
                  <a:pt x="9466" y="10074"/>
                </a:lnTo>
                <a:lnTo>
                  <a:pt x="9320" y="10001"/>
                </a:lnTo>
                <a:lnTo>
                  <a:pt x="9563" y="9709"/>
                </a:lnTo>
                <a:lnTo>
                  <a:pt x="9782" y="9880"/>
                </a:lnTo>
                <a:lnTo>
                  <a:pt x="10001" y="10026"/>
                </a:lnTo>
                <a:lnTo>
                  <a:pt x="10244" y="10245"/>
                </a:lnTo>
                <a:lnTo>
                  <a:pt x="10390" y="10366"/>
                </a:lnTo>
                <a:lnTo>
                  <a:pt x="10536" y="10464"/>
                </a:lnTo>
                <a:lnTo>
                  <a:pt x="10609" y="10488"/>
                </a:lnTo>
                <a:lnTo>
                  <a:pt x="10658" y="10464"/>
                </a:lnTo>
                <a:lnTo>
                  <a:pt x="10731" y="10439"/>
                </a:lnTo>
                <a:lnTo>
                  <a:pt x="10780" y="10391"/>
                </a:lnTo>
                <a:lnTo>
                  <a:pt x="10804" y="10342"/>
                </a:lnTo>
                <a:lnTo>
                  <a:pt x="10828" y="10269"/>
                </a:lnTo>
                <a:lnTo>
                  <a:pt x="10804" y="10220"/>
                </a:lnTo>
                <a:lnTo>
                  <a:pt x="10755" y="10147"/>
                </a:lnTo>
                <a:lnTo>
                  <a:pt x="10220" y="9734"/>
                </a:lnTo>
                <a:lnTo>
                  <a:pt x="10001" y="9563"/>
                </a:lnTo>
                <a:lnTo>
                  <a:pt x="9904" y="9490"/>
                </a:lnTo>
                <a:lnTo>
                  <a:pt x="9782" y="9442"/>
                </a:lnTo>
                <a:lnTo>
                  <a:pt x="10196" y="8931"/>
                </a:lnTo>
                <a:close/>
                <a:moveTo>
                  <a:pt x="9125" y="10245"/>
                </a:moveTo>
                <a:lnTo>
                  <a:pt x="9247" y="10342"/>
                </a:lnTo>
                <a:lnTo>
                  <a:pt x="9368" y="10415"/>
                </a:lnTo>
                <a:lnTo>
                  <a:pt x="9612" y="10585"/>
                </a:lnTo>
                <a:lnTo>
                  <a:pt x="9904" y="10829"/>
                </a:lnTo>
                <a:lnTo>
                  <a:pt x="10050" y="10950"/>
                </a:lnTo>
                <a:lnTo>
                  <a:pt x="10220" y="11048"/>
                </a:lnTo>
                <a:lnTo>
                  <a:pt x="9685" y="11583"/>
                </a:lnTo>
                <a:lnTo>
                  <a:pt x="9685" y="11534"/>
                </a:lnTo>
                <a:lnTo>
                  <a:pt x="9660" y="11437"/>
                </a:lnTo>
                <a:lnTo>
                  <a:pt x="9587" y="11364"/>
                </a:lnTo>
                <a:lnTo>
                  <a:pt x="9417" y="11218"/>
                </a:lnTo>
                <a:lnTo>
                  <a:pt x="9222" y="11023"/>
                </a:lnTo>
                <a:lnTo>
                  <a:pt x="9028" y="10853"/>
                </a:lnTo>
                <a:lnTo>
                  <a:pt x="8906" y="10756"/>
                </a:lnTo>
                <a:lnTo>
                  <a:pt x="8736" y="10683"/>
                </a:lnTo>
                <a:lnTo>
                  <a:pt x="8833" y="10585"/>
                </a:lnTo>
                <a:lnTo>
                  <a:pt x="9125" y="10245"/>
                </a:lnTo>
                <a:close/>
                <a:moveTo>
                  <a:pt x="8468" y="10926"/>
                </a:moveTo>
                <a:lnTo>
                  <a:pt x="8687" y="11096"/>
                </a:lnTo>
                <a:lnTo>
                  <a:pt x="8930" y="11291"/>
                </a:lnTo>
                <a:lnTo>
                  <a:pt x="9052" y="11437"/>
                </a:lnTo>
                <a:lnTo>
                  <a:pt x="9198" y="11583"/>
                </a:lnTo>
                <a:lnTo>
                  <a:pt x="9271" y="11656"/>
                </a:lnTo>
                <a:lnTo>
                  <a:pt x="9344" y="11705"/>
                </a:lnTo>
                <a:lnTo>
                  <a:pt x="9441" y="11753"/>
                </a:lnTo>
                <a:lnTo>
                  <a:pt x="9539" y="11753"/>
                </a:lnTo>
                <a:lnTo>
                  <a:pt x="8468" y="12824"/>
                </a:lnTo>
                <a:lnTo>
                  <a:pt x="8152" y="12532"/>
                </a:lnTo>
                <a:lnTo>
                  <a:pt x="7811" y="12240"/>
                </a:lnTo>
                <a:lnTo>
                  <a:pt x="7470" y="11899"/>
                </a:lnTo>
                <a:lnTo>
                  <a:pt x="7349" y="11826"/>
                </a:lnTo>
                <a:lnTo>
                  <a:pt x="7738" y="11534"/>
                </a:lnTo>
                <a:lnTo>
                  <a:pt x="7860" y="11705"/>
                </a:lnTo>
                <a:lnTo>
                  <a:pt x="8006" y="11875"/>
                </a:lnTo>
                <a:lnTo>
                  <a:pt x="8371" y="12264"/>
                </a:lnTo>
                <a:lnTo>
                  <a:pt x="8517" y="12434"/>
                </a:lnTo>
                <a:lnTo>
                  <a:pt x="8590" y="12483"/>
                </a:lnTo>
                <a:lnTo>
                  <a:pt x="8687" y="12507"/>
                </a:lnTo>
                <a:lnTo>
                  <a:pt x="8736" y="12507"/>
                </a:lnTo>
                <a:lnTo>
                  <a:pt x="8809" y="12483"/>
                </a:lnTo>
                <a:lnTo>
                  <a:pt x="8833" y="12434"/>
                </a:lnTo>
                <a:lnTo>
                  <a:pt x="8857" y="12386"/>
                </a:lnTo>
                <a:lnTo>
                  <a:pt x="8857" y="12289"/>
                </a:lnTo>
                <a:lnTo>
                  <a:pt x="8809" y="12191"/>
                </a:lnTo>
                <a:lnTo>
                  <a:pt x="8760" y="12094"/>
                </a:lnTo>
                <a:lnTo>
                  <a:pt x="8663" y="11997"/>
                </a:lnTo>
                <a:lnTo>
                  <a:pt x="8492" y="11826"/>
                </a:lnTo>
                <a:lnTo>
                  <a:pt x="8322" y="11680"/>
                </a:lnTo>
                <a:lnTo>
                  <a:pt x="8152" y="11510"/>
                </a:lnTo>
                <a:lnTo>
                  <a:pt x="7957" y="11364"/>
                </a:lnTo>
                <a:lnTo>
                  <a:pt x="8468" y="10926"/>
                </a:lnTo>
                <a:close/>
                <a:moveTo>
                  <a:pt x="11047" y="2312"/>
                </a:moveTo>
                <a:lnTo>
                  <a:pt x="11120" y="2434"/>
                </a:lnTo>
                <a:lnTo>
                  <a:pt x="11218" y="2531"/>
                </a:lnTo>
                <a:lnTo>
                  <a:pt x="11437" y="2750"/>
                </a:lnTo>
                <a:lnTo>
                  <a:pt x="11850" y="3213"/>
                </a:lnTo>
                <a:lnTo>
                  <a:pt x="11826" y="3213"/>
                </a:lnTo>
                <a:lnTo>
                  <a:pt x="11193" y="3748"/>
                </a:lnTo>
                <a:lnTo>
                  <a:pt x="10609" y="4283"/>
                </a:lnTo>
                <a:lnTo>
                  <a:pt x="10025" y="4867"/>
                </a:lnTo>
                <a:lnTo>
                  <a:pt x="9490" y="5500"/>
                </a:lnTo>
                <a:lnTo>
                  <a:pt x="9174" y="5865"/>
                </a:lnTo>
                <a:lnTo>
                  <a:pt x="8857" y="6254"/>
                </a:lnTo>
                <a:lnTo>
                  <a:pt x="8517" y="6595"/>
                </a:lnTo>
                <a:lnTo>
                  <a:pt x="8176" y="6935"/>
                </a:lnTo>
                <a:lnTo>
                  <a:pt x="7373" y="7617"/>
                </a:lnTo>
                <a:lnTo>
                  <a:pt x="6984" y="7933"/>
                </a:lnTo>
                <a:lnTo>
                  <a:pt x="6594" y="8274"/>
                </a:lnTo>
                <a:lnTo>
                  <a:pt x="6229" y="8639"/>
                </a:lnTo>
                <a:lnTo>
                  <a:pt x="5864" y="9004"/>
                </a:lnTo>
                <a:lnTo>
                  <a:pt x="5183" y="9782"/>
                </a:lnTo>
                <a:lnTo>
                  <a:pt x="4502" y="10537"/>
                </a:lnTo>
                <a:lnTo>
                  <a:pt x="4137" y="10902"/>
                </a:lnTo>
                <a:lnTo>
                  <a:pt x="3772" y="11242"/>
                </a:lnTo>
                <a:lnTo>
                  <a:pt x="3115" y="11802"/>
                </a:lnTo>
                <a:lnTo>
                  <a:pt x="2799" y="12118"/>
                </a:lnTo>
                <a:lnTo>
                  <a:pt x="2507" y="12434"/>
                </a:lnTo>
                <a:lnTo>
                  <a:pt x="2263" y="12702"/>
                </a:lnTo>
                <a:lnTo>
                  <a:pt x="2166" y="12848"/>
                </a:lnTo>
                <a:lnTo>
                  <a:pt x="2069" y="13018"/>
                </a:lnTo>
                <a:lnTo>
                  <a:pt x="1850" y="12824"/>
                </a:lnTo>
                <a:lnTo>
                  <a:pt x="1460" y="12459"/>
                </a:lnTo>
                <a:lnTo>
                  <a:pt x="1266" y="12264"/>
                </a:lnTo>
                <a:lnTo>
                  <a:pt x="1047" y="12118"/>
                </a:lnTo>
                <a:lnTo>
                  <a:pt x="1047" y="12070"/>
                </a:lnTo>
                <a:lnTo>
                  <a:pt x="1193" y="11997"/>
                </a:lnTo>
                <a:lnTo>
                  <a:pt x="1339" y="11924"/>
                </a:lnTo>
                <a:lnTo>
                  <a:pt x="1460" y="11826"/>
                </a:lnTo>
                <a:lnTo>
                  <a:pt x="1582" y="11705"/>
                </a:lnTo>
                <a:lnTo>
                  <a:pt x="2020" y="11218"/>
                </a:lnTo>
                <a:lnTo>
                  <a:pt x="2385" y="10853"/>
                </a:lnTo>
                <a:lnTo>
                  <a:pt x="2774" y="10537"/>
                </a:lnTo>
                <a:lnTo>
                  <a:pt x="3577" y="9880"/>
                </a:lnTo>
                <a:lnTo>
                  <a:pt x="3942" y="9539"/>
                </a:lnTo>
                <a:lnTo>
                  <a:pt x="4307" y="9198"/>
                </a:lnTo>
                <a:lnTo>
                  <a:pt x="5037" y="8468"/>
                </a:lnTo>
                <a:lnTo>
                  <a:pt x="5718" y="7738"/>
                </a:lnTo>
                <a:lnTo>
                  <a:pt x="6400" y="7008"/>
                </a:lnTo>
                <a:lnTo>
                  <a:pt x="7081" y="6303"/>
                </a:lnTo>
                <a:lnTo>
                  <a:pt x="7787" y="5621"/>
                </a:lnTo>
                <a:lnTo>
                  <a:pt x="8468" y="4940"/>
                </a:lnTo>
                <a:lnTo>
                  <a:pt x="9149" y="4259"/>
                </a:lnTo>
                <a:lnTo>
                  <a:pt x="10074" y="3261"/>
                </a:lnTo>
                <a:lnTo>
                  <a:pt x="10561" y="2775"/>
                </a:lnTo>
                <a:lnTo>
                  <a:pt x="11047" y="2312"/>
                </a:lnTo>
                <a:close/>
                <a:moveTo>
                  <a:pt x="7154" y="11997"/>
                </a:moveTo>
                <a:lnTo>
                  <a:pt x="7203" y="12094"/>
                </a:lnTo>
                <a:lnTo>
                  <a:pt x="7251" y="12167"/>
                </a:lnTo>
                <a:lnTo>
                  <a:pt x="7422" y="12386"/>
                </a:lnTo>
                <a:lnTo>
                  <a:pt x="7592" y="12580"/>
                </a:lnTo>
                <a:lnTo>
                  <a:pt x="7884" y="12872"/>
                </a:lnTo>
                <a:lnTo>
                  <a:pt x="8030" y="12994"/>
                </a:lnTo>
                <a:lnTo>
                  <a:pt x="8200" y="13091"/>
                </a:lnTo>
                <a:lnTo>
                  <a:pt x="7835" y="13481"/>
                </a:lnTo>
                <a:lnTo>
                  <a:pt x="7811" y="13432"/>
                </a:lnTo>
                <a:lnTo>
                  <a:pt x="7787" y="13408"/>
                </a:lnTo>
                <a:lnTo>
                  <a:pt x="7616" y="13262"/>
                </a:lnTo>
                <a:lnTo>
                  <a:pt x="7446" y="13140"/>
                </a:lnTo>
                <a:lnTo>
                  <a:pt x="7251" y="13018"/>
                </a:lnTo>
                <a:lnTo>
                  <a:pt x="7057" y="12872"/>
                </a:lnTo>
                <a:lnTo>
                  <a:pt x="6716" y="12580"/>
                </a:lnTo>
                <a:lnTo>
                  <a:pt x="6643" y="12532"/>
                </a:lnTo>
                <a:lnTo>
                  <a:pt x="6594" y="12507"/>
                </a:lnTo>
                <a:lnTo>
                  <a:pt x="6862" y="12240"/>
                </a:lnTo>
                <a:lnTo>
                  <a:pt x="7154" y="11997"/>
                </a:lnTo>
                <a:close/>
                <a:moveTo>
                  <a:pt x="6424" y="12702"/>
                </a:moveTo>
                <a:lnTo>
                  <a:pt x="6448" y="12775"/>
                </a:lnTo>
                <a:lnTo>
                  <a:pt x="6473" y="12848"/>
                </a:lnTo>
                <a:lnTo>
                  <a:pt x="6667" y="13043"/>
                </a:lnTo>
                <a:lnTo>
                  <a:pt x="6862" y="13213"/>
                </a:lnTo>
                <a:lnTo>
                  <a:pt x="7032" y="13359"/>
                </a:lnTo>
                <a:lnTo>
                  <a:pt x="7227" y="13481"/>
                </a:lnTo>
                <a:lnTo>
                  <a:pt x="7446" y="13602"/>
                </a:lnTo>
                <a:lnTo>
                  <a:pt x="7568" y="13627"/>
                </a:lnTo>
                <a:lnTo>
                  <a:pt x="7689" y="13627"/>
                </a:lnTo>
                <a:lnTo>
                  <a:pt x="7470" y="13846"/>
                </a:lnTo>
                <a:lnTo>
                  <a:pt x="7300" y="14040"/>
                </a:lnTo>
                <a:lnTo>
                  <a:pt x="7276" y="14016"/>
                </a:lnTo>
                <a:lnTo>
                  <a:pt x="6911" y="13797"/>
                </a:lnTo>
                <a:lnTo>
                  <a:pt x="6570" y="13554"/>
                </a:lnTo>
                <a:lnTo>
                  <a:pt x="6302" y="13335"/>
                </a:lnTo>
                <a:lnTo>
                  <a:pt x="6035" y="13164"/>
                </a:lnTo>
                <a:lnTo>
                  <a:pt x="6108" y="13043"/>
                </a:lnTo>
                <a:lnTo>
                  <a:pt x="6424" y="12702"/>
                </a:lnTo>
                <a:close/>
                <a:moveTo>
                  <a:pt x="5889" y="13335"/>
                </a:moveTo>
                <a:lnTo>
                  <a:pt x="5962" y="13456"/>
                </a:lnTo>
                <a:lnTo>
                  <a:pt x="6059" y="13578"/>
                </a:lnTo>
                <a:lnTo>
                  <a:pt x="6278" y="13797"/>
                </a:lnTo>
                <a:lnTo>
                  <a:pt x="6643" y="14089"/>
                </a:lnTo>
                <a:lnTo>
                  <a:pt x="6813" y="14211"/>
                </a:lnTo>
                <a:lnTo>
                  <a:pt x="7032" y="14308"/>
                </a:lnTo>
                <a:lnTo>
                  <a:pt x="6692" y="14673"/>
                </a:lnTo>
                <a:lnTo>
                  <a:pt x="6619" y="14624"/>
                </a:lnTo>
                <a:lnTo>
                  <a:pt x="6497" y="14600"/>
                </a:lnTo>
                <a:lnTo>
                  <a:pt x="6375" y="14527"/>
                </a:lnTo>
                <a:lnTo>
                  <a:pt x="6254" y="14454"/>
                </a:lnTo>
                <a:lnTo>
                  <a:pt x="6132" y="14381"/>
                </a:lnTo>
                <a:lnTo>
                  <a:pt x="5913" y="14186"/>
                </a:lnTo>
                <a:lnTo>
                  <a:pt x="5718" y="14016"/>
                </a:lnTo>
                <a:lnTo>
                  <a:pt x="5597" y="13943"/>
                </a:lnTo>
                <a:lnTo>
                  <a:pt x="5451" y="13846"/>
                </a:lnTo>
                <a:lnTo>
                  <a:pt x="5889" y="13335"/>
                </a:lnTo>
                <a:close/>
                <a:moveTo>
                  <a:pt x="12191" y="3553"/>
                </a:moveTo>
                <a:lnTo>
                  <a:pt x="12653" y="4040"/>
                </a:lnTo>
                <a:lnTo>
                  <a:pt x="13432" y="4916"/>
                </a:lnTo>
                <a:lnTo>
                  <a:pt x="13164" y="5208"/>
                </a:lnTo>
                <a:lnTo>
                  <a:pt x="12896" y="5500"/>
                </a:lnTo>
                <a:lnTo>
                  <a:pt x="12361" y="6108"/>
                </a:lnTo>
                <a:lnTo>
                  <a:pt x="12045" y="6424"/>
                </a:lnTo>
                <a:lnTo>
                  <a:pt x="11729" y="6716"/>
                </a:lnTo>
                <a:lnTo>
                  <a:pt x="11388" y="7008"/>
                </a:lnTo>
                <a:lnTo>
                  <a:pt x="11047" y="7300"/>
                </a:lnTo>
                <a:lnTo>
                  <a:pt x="10731" y="7617"/>
                </a:lnTo>
                <a:lnTo>
                  <a:pt x="10415" y="7957"/>
                </a:lnTo>
                <a:lnTo>
                  <a:pt x="9806" y="8687"/>
                </a:lnTo>
                <a:lnTo>
                  <a:pt x="9247" y="9417"/>
                </a:lnTo>
                <a:lnTo>
                  <a:pt x="8638" y="10147"/>
                </a:lnTo>
                <a:lnTo>
                  <a:pt x="8346" y="10464"/>
                </a:lnTo>
                <a:lnTo>
                  <a:pt x="8006" y="10756"/>
                </a:lnTo>
                <a:lnTo>
                  <a:pt x="7324" y="11340"/>
                </a:lnTo>
                <a:lnTo>
                  <a:pt x="6643" y="11899"/>
                </a:lnTo>
                <a:lnTo>
                  <a:pt x="6302" y="12191"/>
                </a:lnTo>
                <a:lnTo>
                  <a:pt x="6010" y="12532"/>
                </a:lnTo>
                <a:lnTo>
                  <a:pt x="5475" y="13164"/>
                </a:lnTo>
                <a:lnTo>
                  <a:pt x="4940" y="13773"/>
                </a:lnTo>
                <a:lnTo>
                  <a:pt x="4672" y="14016"/>
                </a:lnTo>
                <a:lnTo>
                  <a:pt x="4404" y="14235"/>
                </a:lnTo>
                <a:lnTo>
                  <a:pt x="4137" y="14454"/>
                </a:lnTo>
                <a:lnTo>
                  <a:pt x="4015" y="14600"/>
                </a:lnTo>
                <a:lnTo>
                  <a:pt x="3918" y="14722"/>
                </a:lnTo>
                <a:lnTo>
                  <a:pt x="3480" y="14284"/>
                </a:lnTo>
                <a:lnTo>
                  <a:pt x="3042" y="13846"/>
                </a:lnTo>
                <a:lnTo>
                  <a:pt x="2361" y="13262"/>
                </a:lnTo>
                <a:lnTo>
                  <a:pt x="2482" y="13164"/>
                </a:lnTo>
                <a:lnTo>
                  <a:pt x="2604" y="13043"/>
                </a:lnTo>
                <a:lnTo>
                  <a:pt x="2774" y="12799"/>
                </a:lnTo>
                <a:lnTo>
                  <a:pt x="3066" y="12507"/>
                </a:lnTo>
                <a:lnTo>
                  <a:pt x="3358" y="12216"/>
                </a:lnTo>
                <a:lnTo>
                  <a:pt x="3967" y="11680"/>
                </a:lnTo>
                <a:lnTo>
                  <a:pt x="4380" y="11315"/>
                </a:lnTo>
                <a:lnTo>
                  <a:pt x="4745" y="10950"/>
                </a:lnTo>
                <a:lnTo>
                  <a:pt x="5475" y="10172"/>
                </a:lnTo>
                <a:lnTo>
                  <a:pt x="6181" y="9393"/>
                </a:lnTo>
                <a:lnTo>
                  <a:pt x="6546" y="9004"/>
                </a:lnTo>
                <a:lnTo>
                  <a:pt x="6935" y="8614"/>
                </a:lnTo>
                <a:lnTo>
                  <a:pt x="7324" y="8274"/>
                </a:lnTo>
                <a:lnTo>
                  <a:pt x="7714" y="7933"/>
                </a:lnTo>
                <a:lnTo>
                  <a:pt x="8517" y="7276"/>
                </a:lnTo>
                <a:lnTo>
                  <a:pt x="8857" y="6935"/>
                </a:lnTo>
                <a:lnTo>
                  <a:pt x="9198" y="6595"/>
                </a:lnTo>
                <a:lnTo>
                  <a:pt x="9514" y="6205"/>
                </a:lnTo>
                <a:lnTo>
                  <a:pt x="9831" y="5840"/>
                </a:lnTo>
                <a:lnTo>
                  <a:pt x="10171" y="5427"/>
                </a:lnTo>
                <a:lnTo>
                  <a:pt x="10488" y="5062"/>
                </a:lnTo>
                <a:lnTo>
                  <a:pt x="10853" y="4697"/>
                </a:lnTo>
                <a:lnTo>
                  <a:pt x="11242" y="4356"/>
                </a:lnTo>
                <a:lnTo>
                  <a:pt x="11729" y="3967"/>
                </a:lnTo>
                <a:lnTo>
                  <a:pt x="11972" y="3772"/>
                </a:lnTo>
                <a:lnTo>
                  <a:pt x="12191" y="3553"/>
                </a:lnTo>
                <a:close/>
                <a:moveTo>
                  <a:pt x="5232" y="14065"/>
                </a:moveTo>
                <a:lnTo>
                  <a:pt x="5353" y="14186"/>
                </a:lnTo>
                <a:lnTo>
                  <a:pt x="5451" y="14308"/>
                </a:lnTo>
                <a:lnTo>
                  <a:pt x="5645" y="14454"/>
                </a:lnTo>
                <a:lnTo>
                  <a:pt x="5816" y="14624"/>
                </a:lnTo>
                <a:lnTo>
                  <a:pt x="5986" y="14770"/>
                </a:lnTo>
                <a:lnTo>
                  <a:pt x="6181" y="14892"/>
                </a:lnTo>
                <a:lnTo>
                  <a:pt x="6375" y="14989"/>
                </a:lnTo>
                <a:lnTo>
                  <a:pt x="6108" y="15281"/>
                </a:lnTo>
                <a:lnTo>
                  <a:pt x="5937" y="15452"/>
                </a:lnTo>
                <a:lnTo>
                  <a:pt x="5937" y="15403"/>
                </a:lnTo>
                <a:lnTo>
                  <a:pt x="5889" y="15354"/>
                </a:lnTo>
                <a:lnTo>
                  <a:pt x="5597" y="15038"/>
                </a:lnTo>
                <a:lnTo>
                  <a:pt x="5280" y="14746"/>
                </a:lnTo>
                <a:lnTo>
                  <a:pt x="5086" y="14576"/>
                </a:lnTo>
                <a:lnTo>
                  <a:pt x="4964" y="14503"/>
                </a:lnTo>
                <a:lnTo>
                  <a:pt x="4867" y="14430"/>
                </a:lnTo>
                <a:lnTo>
                  <a:pt x="5037" y="14284"/>
                </a:lnTo>
                <a:lnTo>
                  <a:pt x="5232" y="14065"/>
                </a:lnTo>
                <a:close/>
                <a:moveTo>
                  <a:pt x="852" y="15476"/>
                </a:moveTo>
                <a:lnTo>
                  <a:pt x="974" y="15598"/>
                </a:lnTo>
                <a:lnTo>
                  <a:pt x="1412" y="16036"/>
                </a:lnTo>
                <a:lnTo>
                  <a:pt x="1363" y="16011"/>
                </a:lnTo>
                <a:lnTo>
                  <a:pt x="1290" y="15987"/>
                </a:lnTo>
                <a:lnTo>
                  <a:pt x="852" y="15476"/>
                </a:lnTo>
                <a:close/>
                <a:moveTo>
                  <a:pt x="4575" y="14673"/>
                </a:moveTo>
                <a:lnTo>
                  <a:pt x="4696" y="14795"/>
                </a:lnTo>
                <a:lnTo>
                  <a:pt x="4818" y="14892"/>
                </a:lnTo>
                <a:lnTo>
                  <a:pt x="5037" y="15087"/>
                </a:lnTo>
                <a:lnTo>
                  <a:pt x="5329" y="15354"/>
                </a:lnTo>
                <a:lnTo>
                  <a:pt x="5597" y="15622"/>
                </a:lnTo>
                <a:lnTo>
                  <a:pt x="5670" y="15671"/>
                </a:lnTo>
                <a:lnTo>
                  <a:pt x="5718" y="15671"/>
                </a:lnTo>
                <a:lnTo>
                  <a:pt x="5378" y="15987"/>
                </a:lnTo>
                <a:lnTo>
                  <a:pt x="5232" y="16109"/>
                </a:lnTo>
                <a:lnTo>
                  <a:pt x="5183" y="16060"/>
                </a:lnTo>
                <a:lnTo>
                  <a:pt x="5110" y="16036"/>
                </a:lnTo>
                <a:lnTo>
                  <a:pt x="4088" y="14916"/>
                </a:lnTo>
                <a:lnTo>
                  <a:pt x="4210" y="14868"/>
                </a:lnTo>
                <a:lnTo>
                  <a:pt x="4331" y="14819"/>
                </a:lnTo>
                <a:lnTo>
                  <a:pt x="4453" y="14746"/>
                </a:lnTo>
                <a:lnTo>
                  <a:pt x="4575" y="14673"/>
                </a:lnTo>
                <a:close/>
                <a:moveTo>
                  <a:pt x="755" y="16230"/>
                </a:moveTo>
                <a:lnTo>
                  <a:pt x="1071" y="16498"/>
                </a:lnTo>
                <a:lnTo>
                  <a:pt x="1071" y="16522"/>
                </a:lnTo>
                <a:lnTo>
                  <a:pt x="998" y="16474"/>
                </a:lnTo>
                <a:lnTo>
                  <a:pt x="925" y="16449"/>
                </a:lnTo>
                <a:lnTo>
                  <a:pt x="852" y="16376"/>
                </a:lnTo>
                <a:lnTo>
                  <a:pt x="755" y="16230"/>
                </a:lnTo>
                <a:close/>
                <a:moveTo>
                  <a:pt x="1047" y="12532"/>
                </a:moveTo>
                <a:lnTo>
                  <a:pt x="1168" y="12678"/>
                </a:lnTo>
                <a:lnTo>
                  <a:pt x="1314" y="12824"/>
                </a:lnTo>
                <a:lnTo>
                  <a:pt x="1582" y="13067"/>
                </a:lnTo>
                <a:lnTo>
                  <a:pt x="2166" y="13602"/>
                </a:lnTo>
                <a:lnTo>
                  <a:pt x="2750" y="14113"/>
                </a:lnTo>
                <a:lnTo>
                  <a:pt x="3018" y="14357"/>
                </a:lnTo>
                <a:lnTo>
                  <a:pt x="3261" y="14600"/>
                </a:lnTo>
                <a:lnTo>
                  <a:pt x="3723" y="15135"/>
                </a:lnTo>
                <a:lnTo>
                  <a:pt x="4185" y="15646"/>
                </a:lnTo>
                <a:lnTo>
                  <a:pt x="4672" y="16157"/>
                </a:lnTo>
                <a:lnTo>
                  <a:pt x="4404" y="16230"/>
                </a:lnTo>
                <a:lnTo>
                  <a:pt x="4112" y="16303"/>
                </a:lnTo>
                <a:lnTo>
                  <a:pt x="3553" y="16376"/>
                </a:lnTo>
                <a:lnTo>
                  <a:pt x="2969" y="16425"/>
                </a:lnTo>
                <a:lnTo>
                  <a:pt x="2409" y="16498"/>
                </a:lnTo>
                <a:lnTo>
                  <a:pt x="2288" y="16522"/>
                </a:lnTo>
                <a:lnTo>
                  <a:pt x="2263" y="16474"/>
                </a:lnTo>
                <a:lnTo>
                  <a:pt x="2142" y="16230"/>
                </a:lnTo>
                <a:lnTo>
                  <a:pt x="1996" y="16011"/>
                </a:lnTo>
                <a:lnTo>
                  <a:pt x="1801" y="15792"/>
                </a:lnTo>
                <a:lnTo>
                  <a:pt x="1606" y="15598"/>
                </a:lnTo>
                <a:lnTo>
                  <a:pt x="1168" y="15233"/>
                </a:lnTo>
                <a:lnTo>
                  <a:pt x="730" y="14892"/>
                </a:lnTo>
                <a:lnTo>
                  <a:pt x="779" y="14600"/>
                </a:lnTo>
                <a:lnTo>
                  <a:pt x="925" y="13262"/>
                </a:lnTo>
                <a:lnTo>
                  <a:pt x="1047" y="12532"/>
                </a:lnTo>
                <a:close/>
                <a:moveTo>
                  <a:pt x="1436" y="16644"/>
                </a:moveTo>
                <a:lnTo>
                  <a:pt x="1533" y="16717"/>
                </a:lnTo>
                <a:lnTo>
                  <a:pt x="1387" y="16741"/>
                </a:lnTo>
                <a:lnTo>
                  <a:pt x="1436" y="16644"/>
                </a:lnTo>
                <a:close/>
                <a:moveTo>
                  <a:pt x="536" y="16741"/>
                </a:moveTo>
                <a:lnTo>
                  <a:pt x="584" y="16766"/>
                </a:lnTo>
                <a:lnTo>
                  <a:pt x="609" y="16766"/>
                </a:lnTo>
                <a:lnTo>
                  <a:pt x="682" y="16814"/>
                </a:lnTo>
                <a:lnTo>
                  <a:pt x="779" y="16839"/>
                </a:lnTo>
                <a:lnTo>
                  <a:pt x="876" y="16839"/>
                </a:lnTo>
                <a:lnTo>
                  <a:pt x="974" y="16814"/>
                </a:lnTo>
                <a:lnTo>
                  <a:pt x="974" y="16839"/>
                </a:lnTo>
                <a:lnTo>
                  <a:pt x="755" y="16887"/>
                </a:lnTo>
                <a:lnTo>
                  <a:pt x="511" y="16936"/>
                </a:lnTo>
                <a:lnTo>
                  <a:pt x="536" y="16741"/>
                </a:lnTo>
                <a:close/>
                <a:moveTo>
                  <a:pt x="13967" y="1"/>
                </a:moveTo>
                <a:lnTo>
                  <a:pt x="13602" y="25"/>
                </a:lnTo>
                <a:lnTo>
                  <a:pt x="13261" y="74"/>
                </a:lnTo>
                <a:lnTo>
                  <a:pt x="12945" y="195"/>
                </a:lnTo>
                <a:lnTo>
                  <a:pt x="12629" y="341"/>
                </a:lnTo>
                <a:lnTo>
                  <a:pt x="12337" y="560"/>
                </a:lnTo>
                <a:lnTo>
                  <a:pt x="12021" y="828"/>
                </a:lnTo>
                <a:lnTo>
                  <a:pt x="11875" y="974"/>
                </a:lnTo>
                <a:lnTo>
                  <a:pt x="11826" y="1071"/>
                </a:lnTo>
                <a:lnTo>
                  <a:pt x="11777" y="1169"/>
                </a:lnTo>
                <a:lnTo>
                  <a:pt x="11704" y="1193"/>
                </a:lnTo>
                <a:lnTo>
                  <a:pt x="11339" y="1485"/>
                </a:lnTo>
                <a:lnTo>
                  <a:pt x="10999" y="1777"/>
                </a:lnTo>
                <a:lnTo>
                  <a:pt x="10317" y="2385"/>
                </a:lnTo>
                <a:lnTo>
                  <a:pt x="9685" y="3042"/>
                </a:lnTo>
                <a:lnTo>
                  <a:pt x="9052" y="3699"/>
                </a:lnTo>
                <a:lnTo>
                  <a:pt x="8395" y="4405"/>
                </a:lnTo>
                <a:lnTo>
                  <a:pt x="7714" y="5086"/>
                </a:lnTo>
                <a:lnTo>
                  <a:pt x="7032" y="5743"/>
                </a:lnTo>
                <a:lnTo>
                  <a:pt x="6351" y="6449"/>
                </a:lnTo>
                <a:lnTo>
                  <a:pt x="4964" y="7933"/>
                </a:lnTo>
                <a:lnTo>
                  <a:pt x="4258" y="8663"/>
                </a:lnTo>
                <a:lnTo>
                  <a:pt x="3894" y="9004"/>
                </a:lnTo>
                <a:lnTo>
                  <a:pt x="3529" y="9344"/>
                </a:lnTo>
                <a:lnTo>
                  <a:pt x="2190" y="10537"/>
                </a:lnTo>
                <a:lnTo>
                  <a:pt x="1558" y="11145"/>
                </a:lnTo>
                <a:lnTo>
                  <a:pt x="925" y="11778"/>
                </a:lnTo>
                <a:lnTo>
                  <a:pt x="876" y="11753"/>
                </a:lnTo>
                <a:lnTo>
                  <a:pt x="803" y="11778"/>
                </a:lnTo>
                <a:lnTo>
                  <a:pt x="755" y="11802"/>
                </a:lnTo>
                <a:lnTo>
                  <a:pt x="706" y="11851"/>
                </a:lnTo>
                <a:lnTo>
                  <a:pt x="609" y="12118"/>
                </a:lnTo>
                <a:lnTo>
                  <a:pt x="511" y="12386"/>
                </a:lnTo>
                <a:lnTo>
                  <a:pt x="463" y="12702"/>
                </a:lnTo>
                <a:lnTo>
                  <a:pt x="414" y="12994"/>
                </a:lnTo>
                <a:lnTo>
                  <a:pt x="365" y="13627"/>
                </a:lnTo>
                <a:lnTo>
                  <a:pt x="292" y="14211"/>
                </a:lnTo>
                <a:lnTo>
                  <a:pt x="98" y="15646"/>
                </a:lnTo>
                <a:lnTo>
                  <a:pt x="25" y="16376"/>
                </a:lnTo>
                <a:lnTo>
                  <a:pt x="0" y="16717"/>
                </a:lnTo>
                <a:lnTo>
                  <a:pt x="0" y="17082"/>
                </a:lnTo>
                <a:lnTo>
                  <a:pt x="0" y="17155"/>
                </a:lnTo>
                <a:lnTo>
                  <a:pt x="25" y="17204"/>
                </a:lnTo>
                <a:lnTo>
                  <a:pt x="122" y="17277"/>
                </a:lnTo>
                <a:lnTo>
                  <a:pt x="219" y="17325"/>
                </a:lnTo>
                <a:lnTo>
                  <a:pt x="341" y="17325"/>
                </a:lnTo>
                <a:lnTo>
                  <a:pt x="438" y="17350"/>
                </a:lnTo>
                <a:lnTo>
                  <a:pt x="560" y="17374"/>
                </a:lnTo>
                <a:lnTo>
                  <a:pt x="803" y="17398"/>
                </a:lnTo>
                <a:lnTo>
                  <a:pt x="1047" y="17350"/>
                </a:lnTo>
                <a:lnTo>
                  <a:pt x="1339" y="17301"/>
                </a:lnTo>
                <a:lnTo>
                  <a:pt x="1874" y="17131"/>
                </a:lnTo>
                <a:lnTo>
                  <a:pt x="2312" y="17009"/>
                </a:lnTo>
                <a:lnTo>
                  <a:pt x="2677" y="16936"/>
                </a:lnTo>
                <a:lnTo>
                  <a:pt x="3018" y="16887"/>
                </a:lnTo>
                <a:lnTo>
                  <a:pt x="3723" y="16839"/>
                </a:lnTo>
                <a:lnTo>
                  <a:pt x="4088" y="16790"/>
                </a:lnTo>
                <a:lnTo>
                  <a:pt x="4429" y="16741"/>
                </a:lnTo>
                <a:lnTo>
                  <a:pt x="4769" y="16644"/>
                </a:lnTo>
                <a:lnTo>
                  <a:pt x="5110" y="16522"/>
                </a:lnTo>
                <a:lnTo>
                  <a:pt x="5159" y="16498"/>
                </a:lnTo>
                <a:lnTo>
                  <a:pt x="5207" y="16449"/>
                </a:lnTo>
                <a:lnTo>
                  <a:pt x="5353" y="16401"/>
                </a:lnTo>
                <a:lnTo>
                  <a:pt x="5499" y="16328"/>
                </a:lnTo>
                <a:lnTo>
                  <a:pt x="5645" y="16255"/>
                </a:lnTo>
                <a:lnTo>
                  <a:pt x="5791" y="16133"/>
                </a:lnTo>
                <a:lnTo>
                  <a:pt x="6035" y="15890"/>
                </a:lnTo>
                <a:lnTo>
                  <a:pt x="6254" y="15671"/>
                </a:lnTo>
                <a:lnTo>
                  <a:pt x="6959" y="14965"/>
                </a:lnTo>
                <a:lnTo>
                  <a:pt x="7641" y="14284"/>
                </a:lnTo>
                <a:lnTo>
                  <a:pt x="9101" y="12824"/>
                </a:lnTo>
                <a:lnTo>
                  <a:pt x="10536" y="11364"/>
                </a:lnTo>
                <a:lnTo>
                  <a:pt x="11218" y="10658"/>
                </a:lnTo>
                <a:lnTo>
                  <a:pt x="11875" y="9904"/>
                </a:lnTo>
                <a:lnTo>
                  <a:pt x="12531" y="9174"/>
                </a:lnTo>
                <a:lnTo>
                  <a:pt x="13213" y="8444"/>
                </a:lnTo>
                <a:lnTo>
                  <a:pt x="13870" y="7811"/>
                </a:lnTo>
                <a:lnTo>
                  <a:pt x="14527" y="7179"/>
                </a:lnTo>
                <a:lnTo>
                  <a:pt x="15184" y="6522"/>
                </a:lnTo>
                <a:lnTo>
                  <a:pt x="15500" y="6205"/>
                </a:lnTo>
                <a:lnTo>
                  <a:pt x="15816" y="5840"/>
                </a:lnTo>
                <a:lnTo>
                  <a:pt x="15889" y="5792"/>
                </a:lnTo>
                <a:lnTo>
                  <a:pt x="15987" y="5767"/>
                </a:lnTo>
                <a:lnTo>
                  <a:pt x="16060" y="5694"/>
                </a:lnTo>
                <a:lnTo>
                  <a:pt x="16108" y="5621"/>
                </a:lnTo>
                <a:lnTo>
                  <a:pt x="16133" y="5524"/>
                </a:lnTo>
                <a:lnTo>
                  <a:pt x="16376" y="5208"/>
                </a:lnTo>
                <a:lnTo>
                  <a:pt x="16595" y="4891"/>
                </a:lnTo>
                <a:lnTo>
                  <a:pt x="16814" y="4551"/>
                </a:lnTo>
                <a:lnTo>
                  <a:pt x="16984" y="4210"/>
                </a:lnTo>
                <a:lnTo>
                  <a:pt x="17106" y="3845"/>
                </a:lnTo>
                <a:lnTo>
                  <a:pt x="17203" y="3480"/>
                </a:lnTo>
                <a:lnTo>
                  <a:pt x="17228" y="3140"/>
                </a:lnTo>
                <a:lnTo>
                  <a:pt x="17203" y="2799"/>
                </a:lnTo>
                <a:lnTo>
                  <a:pt x="17130" y="2458"/>
                </a:lnTo>
                <a:lnTo>
                  <a:pt x="17009" y="2142"/>
                </a:lnTo>
                <a:lnTo>
                  <a:pt x="16863" y="1826"/>
                </a:lnTo>
                <a:lnTo>
                  <a:pt x="16668" y="1534"/>
                </a:lnTo>
                <a:lnTo>
                  <a:pt x="16449" y="1266"/>
                </a:lnTo>
                <a:lnTo>
                  <a:pt x="16230" y="998"/>
                </a:lnTo>
                <a:lnTo>
                  <a:pt x="15962" y="779"/>
                </a:lnTo>
                <a:lnTo>
                  <a:pt x="15670" y="560"/>
                </a:lnTo>
                <a:lnTo>
                  <a:pt x="15354" y="390"/>
                </a:lnTo>
                <a:lnTo>
                  <a:pt x="15013" y="244"/>
                </a:lnTo>
                <a:lnTo>
                  <a:pt x="14673" y="122"/>
                </a:lnTo>
                <a:lnTo>
                  <a:pt x="14332" y="49"/>
                </a:lnTo>
                <a:lnTo>
                  <a:pt x="13967" y="1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>
            <a:spLocks noGrp="1"/>
          </p:cNvSpPr>
          <p:nvPr>
            <p:ph type="ctrTitle" idx="4294967295"/>
          </p:nvPr>
        </p:nvSpPr>
        <p:spPr>
          <a:xfrm>
            <a:off x="1524000" y="742950"/>
            <a:ext cx="4114800" cy="16002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457200" indent="-457200" algn="ctr">
              <a:buFont typeface="+mj-lt"/>
              <a:buAutoNum type="arabicPeriod"/>
            </a:pPr>
            <a:r>
              <a:rPr lang="en-US" sz="2400" dirty="0" smtClean="0"/>
              <a:t>Sa </a:t>
            </a:r>
            <a:r>
              <a:rPr lang="en-US" sz="2400" dirty="0" err="1" smtClean="0"/>
              <a:t>pag-uulit</a:t>
            </a:r>
            <a:r>
              <a:rPr lang="en-US" sz="2400" dirty="0" smtClean="0"/>
              <a:t> </a:t>
            </a:r>
            <a:r>
              <a:rPr lang="en-US" sz="2400" dirty="0" err="1" smtClean="0"/>
              <a:t>ng</a:t>
            </a:r>
            <a:r>
              <a:rPr lang="en-US" sz="2400" dirty="0" smtClean="0"/>
              <a:t> </a:t>
            </a:r>
            <a:r>
              <a:rPr lang="en-US" sz="2400" dirty="0" err="1" smtClean="0"/>
              <a:t>salitang-ugat</a:t>
            </a:r>
            <a:r>
              <a:rPr lang="en-US" sz="2400" dirty="0" smtClean="0"/>
              <a:t> o </a:t>
            </a:r>
            <a:r>
              <a:rPr lang="en-US" sz="2400" dirty="0" err="1" smtClean="0"/>
              <a:t>mahigit</a:t>
            </a:r>
            <a:r>
              <a:rPr lang="en-US" sz="2400" dirty="0" smtClean="0"/>
              <a:t> </a:t>
            </a:r>
            <a:r>
              <a:rPr lang="en-US" sz="2400" dirty="0" err="1" smtClean="0"/>
              <a:t>sa</a:t>
            </a:r>
            <a:r>
              <a:rPr lang="en-US" sz="2400" dirty="0" smtClean="0"/>
              <a:t> </a:t>
            </a:r>
            <a:r>
              <a:rPr lang="en-US" sz="2400" dirty="0" err="1" smtClean="0"/>
              <a:t>isang</a:t>
            </a:r>
            <a:r>
              <a:rPr lang="en-US" sz="2400" dirty="0" smtClean="0"/>
              <a:t> </a:t>
            </a:r>
            <a:r>
              <a:rPr lang="en-US" sz="2400" dirty="0" err="1" smtClean="0"/>
              <a:t>pantig</a:t>
            </a:r>
            <a:r>
              <a:rPr lang="en-US" sz="2400" dirty="0" smtClean="0"/>
              <a:t> </a:t>
            </a:r>
            <a:r>
              <a:rPr lang="en-US" sz="2400" dirty="0" err="1" smtClean="0"/>
              <a:t>ng</a:t>
            </a:r>
            <a:r>
              <a:rPr lang="en-US" sz="2400" dirty="0" smtClean="0"/>
              <a:t> </a:t>
            </a:r>
            <a:r>
              <a:rPr lang="en-US" sz="2400" dirty="0" err="1" smtClean="0"/>
              <a:t>salitang-ugat</a:t>
            </a:r>
            <a:r>
              <a:rPr lang="en-US" sz="2400" dirty="0" smtClean="0"/>
              <a:t>.</a:t>
            </a:r>
            <a:r>
              <a:rPr lang="en-US" sz="4000" dirty="0" smtClean="0"/>
              <a:t/>
            </a:r>
            <a:br>
              <a:rPr lang="en-US" sz="4000" dirty="0" smtClean="0"/>
            </a:br>
            <a:endParaRPr sz="4000" dirty="0"/>
          </a:p>
        </p:txBody>
      </p:sp>
      <p:sp>
        <p:nvSpPr>
          <p:cNvPr id="61" name="Google Shape;61;p13"/>
          <p:cNvSpPr txBox="1">
            <a:spLocks noGrp="1"/>
          </p:cNvSpPr>
          <p:nvPr>
            <p:ph type="subTitle" idx="4294967295"/>
          </p:nvPr>
        </p:nvSpPr>
        <p:spPr>
          <a:xfrm>
            <a:off x="1925050" y="2401975"/>
            <a:ext cx="3027950" cy="1236575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dirty="0" smtClean="0"/>
              <a:t>HAL.</a:t>
            </a:r>
          </a:p>
          <a:p>
            <a:pPr lvl="0"/>
            <a:r>
              <a:rPr lang="en-US" sz="1800" dirty="0" err="1" smtClean="0"/>
              <a:t>Araw-araw</a:t>
            </a:r>
            <a:endParaRPr lang="en-US" sz="1800" dirty="0" smtClean="0"/>
          </a:p>
          <a:p>
            <a:pPr lvl="0"/>
            <a:r>
              <a:rPr lang="en-US" sz="1800" dirty="0" err="1" smtClean="0"/>
              <a:t>Anu-ano</a:t>
            </a:r>
            <a:endParaRPr lang="en-US" sz="1800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 smtClean="0"/>
          </a:p>
        </p:txBody>
      </p:sp>
      <p:sp>
        <p:nvSpPr>
          <p:cNvPr id="62" name="Google Shape;62;p13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3</a:t>
            </a:fld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1066800" y="0"/>
            <a:ext cx="5181600" cy="2495550"/>
          </a:xfrm>
          <a:custGeom>
            <a:avLst/>
            <a:gdLst/>
            <a:ahLst/>
            <a:cxnLst/>
            <a:rect l="l" t="t" r="r" b="b"/>
            <a:pathLst>
              <a:path w="16717" h="15403" extrusionOk="0">
                <a:moveTo>
                  <a:pt x="9149" y="511"/>
                </a:moveTo>
                <a:lnTo>
                  <a:pt x="9587" y="560"/>
                </a:lnTo>
                <a:lnTo>
                  <a:pt x="10025" y="608"/>
                </a:lnTo>
                <a:lnTo>
                  <a:pt x="10439" y="681"/>
                </a:lnTo>
                <a:lnTo>
                  <a:pt x="10877" y="779"/>
                </a:lnTo>
                <a:lnTo>
                  <a:pt x="11290" y="900"/>
                </a:lnTo>
                <a:lnTo>
                  <a:pt x="11704" y="1046"/>
                </a:lnTo>
                <a:lnTo>
                  <a:pt x="12093" y="1217"/>
                </a:lnTo>
                <a:lnTo>
                  <a:pt x="12483" y="1411"/>
                </a:lnTo>
                <a:lnTo>
                  <a:pt x="12994" y="1703"/>
                </a:lnTo>
                <a:lnTo>
                  <a:pt x="13505" y="2020"/>
                </a:lnTo>
                <a:lnTo>
                  <a:pt x="13967" y="2360"/>
                </a:lnTo>
                <a:lnTo>
                  <a:pt x="14210" y="2555"/>
                </a:lnTo>
                <a:lnTo>
                  <a:pt x="14405" y="2750"/>
                </a:lnTo>
                <a:lnTo>
                  <a:pt x="14332" y="2871"/>
                </a:lnTo>
                <a:lnTo>
                  <a:pt x="14308" y="3017"/>
                </a:lnTo>
                <a:lnTo>
                  <a:pt x="14308" y="3066"/>
                </a:lnTo>
                <a:lnTo>
                  <a:pt x="14332" y="3090"/>
                </a:lnTo>
                <a:lnTo>
                  <a:pt x="14405" y="3139"/>
                </a:lnTo>
                <a:lnTo>
                  <a:pt x="14478" y="3139"/>
                </a:lnTo>
                <a:lnTo>
                  <a:pt x="14551" y="3090"/>
                </a:lnTo>
                <a:lnTo>
                  <a:pt x="14624" y="2993"/>
                </a:lnTo>
                <a:lnTo>
                  <a:pt x="14867" y="3285"/>
                </a:lnTo>
                <a:lnTo>
                  <a:pt x="14770" y="3358"/>
                </a:lnTo>
                <a:lnTo>
                  <a:pt x="14697" y="3431"/>
                </a:lnTo>
                <a:lnTo>
                  <a:pt x="14600" y="3601"/>
                </a:lnTo>
                <a:lnTo>
                  <a:pt x="14575" y="3674"/>
                </a:lnTo>
                <a:lnTo>
                  <a:pt x="14575" y="3723"/>
                </a:lnTo>
                <a:lnTo>
                  <a:pt x="14575" y="3772"/>
                </a:lnTo>
                <a:lnTo>
                  <a:pt x="14600" y="3796"/>
                </a:lnTo>
                <a:lnTo>
                  <a:pt x="14648" y="3796"/>
                </a:lnTo>
                <a:lnTo>
                  <a:pt x="14721" y="3772"/>
                </a:lnTo>
                <a:lnTo>
                  <a:pt x="14867" y="3699"/>
                </a:lnTo>
                <a:lnTo>
                  <a:pt x="15086" y="3601"/>
                </a:lnTo>
                <a:lnTo>
                  <a:pt x="15208" y="3820"/>
                </a:lnTo>
                <a:lnTo>
                  <a:pt x="15305" y="4064"/>
                </a:lnTo>
                <a:lnTo>
                  <a:pt x="15111" y="4137"/>
                </a:lnTo>
                <a:lnTo>
                  <a:pt x="15013" y="4185"/>
                </a:lnTo>
                <a:lnTo>
                  <a:pt x="14916" y="4234"/>
                </a:lnTo>
                <a:lnTo>
                  <a:pt x="14892" y="4307"/>
                </a:lnTo>
                <a:lnTo>
                  <a:pt x="14892" y="4380"/>
                </a:lnTo>
                <a:lnTo>
                  <a:pt x="14940" y="4429"/>
                </a:lnTo>
                <a:lnTo>
                  <a:pt x="15013" y="4453"/>
                </a:lnTo>
                <a:lnTo>
                  <a:pt x="15135" y="4453"/>
                </a:lnTo>
                <a:lnTo>
                  <a:pt x="15232" y="4429"/>
                </a:lnTo>
                <a:lnTo>
                  <a:pt x="15427" y="4380"/>
                </a:lnTo>
                <a:lnTo>
                  <a:pt x="15573" y="4915"/>
                </a:lnTo>
                <a:lnTo>
                  <a:pt x="15403" y="4964"/>
                </a:lnTo>
                <a:lnTo>
                  <a:pt x="15232" y="5061"/>
                </a:lnTo>
                <a:lnTo>
                  <a:pt x="15086" y="5183"/>
                </a:lnTo>
                <a:lnTo>
                  <a:pt x="15038" y="5256"/>
                </a:lnTo>
                <a:lnTo>
                  <a:pt x="15013" y="5329"/>
                </a:lnTo>
                <a:lnTo>
                  <a:pt x="15013" y="5378"/>
                </a:lnTo>
                <a:lnTo>
                  <a:pt x="15038" y="5402"/>
                </a:lnTo>
                <a:lnTo>
                  <a:pt x="15062" y="5426"/>
                </a:lnTo>
                <a:lnTo>
                  <a:pt x="15111" y="5451"/>
                </a:lnTo>
                <a:lnTo>
                  <a:pt x="15208" y="5451"/>
                </a:lnTo>
                <a:lnTo>
                  <a:pt x="15305" y="5426"/>
                </a:lnTo>
                <a:lnTo>
                  <a:pt x="15476" y="5353"/>
                </a:lnTo>
                <a:lnTo>
                  <a:pt x="15695" y="5305"/>
                </a:lnTo>
                <a:lnTo>
                  <a:pt x="15792" y="5743"/>
                </a:lnTo>
                <a:lnTo>
                  <a:pt x="15622" y="5816"/>
                </a:lnTo>
                <a:lnTo>
                  <a:pt x="15451" y="5864"/>
                </a:lnTo>
                <a:lnTo>
                  <a:pt x="15305" y="5937"/>
                </a:lnTo>
                <a:lnTo>
                  <a:pt x="15159" y="6035"/>
                </a:lnTo>
                <a:lnTo>
                  <a:pt x="15013" y="6132"/>
                </a:lnTo>
                <a:lnTo>
                  <a:pt x="15013" y="6181"/>
                </a:lnTo>
                <a:lnTo>
                  <a:pt x="15013" y="6205"/>
                </a:lnTo>
                <a:lnTo>
                  <a:pt x="15038" y="6229"/>
                </a:lnTo>
                <a:lnTo>
                  <a:pt x="15403" y="6229"/>
                </a:lnTo>
                <a:lnTo>
                  <a:pt x="15719" y="6181"/>
                </a:lnTo>
                <a:lnTo>
                  <a:pt x="15914" y="6156"/>
                </a:lnTo>
                <a:lnTo>
                  <a:pt x="16035" y="6594"/>
                </a:lnTo>
                <a:lnTo>
                  <a:pt x="15768" y="6691"/>
                </a:lnTo>
                <a:lnTo>
                  <a:pt x="15549" y="6764"/>
                </a:lnTo>
                <a:lnTo>
                  <a:pt x="15184" y="6910"/>
                </a:lnTo>
                <a:lnTo>
                  <a:pt x="15135" y="6935"/>
                </a:lnTo>
                <a:lnTo>
                  <a:pt x="15062" y="6983"/>
                </a:lnTo>
                <a:lnTo>
                  <a:pt x="15038" y="7032"/>
                </a:lnTo>
                <a:lnTo>
                  <a:pt x="15013" y="7081"/>
                </a:lnTo>
                <a:lnTo>
                  <a:pt x="15038" y="7056"/>
                </a:lnTo>
                <a:lnTo>
                  <a:pt x="15013" y="7105"/>
                </a:lnTo>
                <a:lnTo>
                  <a:pt x="15013" y="7129"/>
                </a:lnTo>
                <a:lnTo>
                  <a:pt x="15038" y="7154"/>
                </a:lnTo>
                <a:lnTo>
                  <a:pt x="15086" y="7202"/>
                </a:lnTo>
                <a:lnTo>
                  <a:pt x="15208" y="7227"/>
                </a:lnTo>
                <a:lnTo>
                  <a:pt x="15403" y="7227"/>
                </a:lnTo>
                <a:lnTo>
                  <a:pt x="15622" y="7178"/>
                </a:lnTo>
                <a:lnTo>
                  <a:pt x="15841" y="7129"/>
                </a:lnTo>
                <a:lnTo>
                  <a:pt x="16108" y="7056"/>
                </a:lnTo>
                <a:lnTo>
                  <a:pt x="16108" y="7397"/>
                </a:lnTo>
                <a:lnTo>
                  <a:pt x="16108" y="7713"/>
                </a:lnTo>
                <a:lnTo>
                  <a:pt x="16035" y="7713"/>
                </a:lnTo>
                <a:lnTo>
                  <a:pt x="15670" y="7762"/>
                </a:lnTo>
                <a:lnTo>
                  <a:pt x="15330" y="7786"/>
                </a:lnTo>
                <a:lnTo>
                  <a:pt x="14965" y="7835"/>
                </a:lnTo>
                <a:lnTo>
                  <a:pt x="14600" y="7932"/>
                </a:lnTo>
                <a:lnTo>
                  <a:pt x="14575" y="7957"/>
                </a:lnTo>
                <a:lnTo>
                  <a:pt x="14575" y="7981"/>
                </a:lnTo>
                <a:lnTo>
                  <a:pt x="14575" y="8005"/>
                </a:lnTo>
                <a:lnTo>
                  <a:pt x="14600" y="8030"/>
                </a:lnTo>
                <a:lnTo>
                  <a:pt x="15330" y="8151"/>
                </a:lnTo>
                <a:lnTo>
                  <a:pt x="15500" y="8176"/>
                </a:lnTo>
                <a:lnTo>
                  <a:pt x="15695" y="8200"/>
                </a:lnTo>
                <a:lnTo>
                  <a:pt x="15865" y="8176"/>
                </a:lnTo>
                <a:lnTo>
                  <a:pt x="16035" y="8127"/>
                </a:lnTo>
                <a:lnTo>
                  <a:pt x="16035" y="8176"/>
                </a:lnTo>
                <a:lnTo>
                  <a:pt x="15938" y="8565"/>
                </a:lnTo>
                <a:lnTo>
                  <a:pt x="15816" y="8930"/>
                </a:lnTo>
                <a:lnTo>
                  <a:pt x="15524" y="8881"/>
                </a:lnTo>
                <a:lnTo>
                  <a:pt x="15232" y="8833"/>
                </a:lnTo>
                <a:lnTo>
                  <a:pt x="15013" y="8784"/>
                </a:lnTo>
                <a:lnTo>
                  <a:pt x="14794" y="8760"/>
                </a:lnTo>
                <a:lnTo>
                  <a:pt x="14332" y="8784"/>
                </a:lnTo>
                <a:lnTo>
                  <a:pt x="14308" y="8784"/>
                </a:lnTo>
                <a:lnTo>
                  <a:pt x="14308" y="8808"/>
                </a:lnTo>
                <a:lnTo>
                  <a:pt x="14308" y="8833"/>
                </a:lnTo>
                <a:lnTo>
                  <a:pt x="14332" y="8833"/>
                </a:lnTo>
                <a:lnTo>
                  <a:pt x="14478" y="8881"/>
                </a:lnTo>
                <a:lnTo>
                  <a:pt x="14624" y="8954"/>
                </a:lnTo>
                <a:lnTo>
                  <a:pt x="14965" y="9125"/>
                </a:lnTo>
                <a:lnTo>
                  <a:pt x="15281" y="9271"/>
                </a:lnTo>
                <a:lnTo>
                  <a:pt x="15451" y="9319"/>
                </a:lnTo>
                <a:lnTo>
                  <a:pt x="15622" y="9368"/>
                </a:lnTo>
                <a:lnTo>
                  <a:pt x="15500" y="9636"/>
                </a:lnTo>
                <a:lnTo>
                  <a:pt x="15354" y="9903"/>
                </a:lnTo>
                <a:lnTo>
                  <a:pt x="15135" y="9782"/>
                </a:lnTo>
                <a:lnTo>
                  <a:pt x="14916" y="9684"/>
                </a:lnTo>
                <a:lnTo>
                  <a:pt x="14429" y="9563"/>
                </a:lnTo>
                <a:lnTo>
                  <a:pt x="14210" y="9490"/>
                </a:lnTo>
                <a:lnTo>
                  <a:pt x="13943" y="9441"/>
                </a:lnTo>
                <a:lnTo>
                  <a:pt x="13699" y="9417"/>
                </a:lnTo>
                <a:lnTo>
                  <a:pt x="13553" y="9417"/>
                </a:lnTo>
                <a:lnTo>
                  <a:pt x="13456" y="9465"/>
                </a:lnTo>
                <a:lnTo>
                  <a:pt x="13432" y="9490"/>
                </a:lnTo>
                <a:lnTo>
                  <a:pt x="13432" y="9514"/>
                </a:lnTo>
                <a:lnTo>
                  <a:pt x="13578" y="9636"/>
                </a:lnTo>
                <a:lnTo>
                  <a:pt x="13772" y="9733"/>
                </a:lnTo>
                <a:lnTo>
                  <a:pt x="14137" y="9855"/>
                </a:lnTo>
                <a:lnTo>
                  <a:pt x="14648" y="10049"/>
                </a:lnTo>
                <a:lnTo>
                  <a:pt x="14892" y="10147"/>
                </a:lnTo>
                <a:lnTo>
                  <a:pt x="15135" y="10244"/>
                </a:lnTo>
                <a:lnTo>
                  <a:pt x="14794" y="10706"/>
                </a:lnTo>
                <a:lnTo>
                  <a:pt x="14721" y="10658"/>
                </a:lnTo>
                <a:lnTo>
                  <a:pt x="14624" y="10633"/>
                </a:lnTo>
                <a:lnTo>
                  <a:pt x="14405" y="10560"/>
                </a:lnTo>
                <a:lnTo>
                  <a:pt x="13991" y="10512"/>
                </a:lnTo>
                <a:lnTo>
                  <a:pt x="13772" y="10439"/>
                </a:lnTo>
                <a:lnTo>
                  <a:pt x="13505" y="10366"/>
                </a:lnTo>
                <a:lnTo>
                  <a:pt x="13359" y="10341"/>
                </a:lnTo>
                <a:lnTo>
                  <a:pt x="13213" y="10317"/>
                </a:lnTo>
                <a:lnTo>
                  <a:pt x="13115" y="10341"/>
                </a:lnTo>
                <a:lnTo>
                  <a:pt x="12994" y="10390"/>
                </a:lnTo>
                <a:lnTo>
                  <a:pt x="12994" y="10414"/>
                </a:lnTo>
                <a:lnTo>
                  <a:pt x="13018" y="10536"/>
                </a:lnTo>
                <a:lnTo>
                  <a:pt x="13091" y="10609"/>
                </a:lnTo>
                <a:lnTo>
                  <a:pt x="13188" y="10682"/>
                </a:lnTo>
                <a:lnTo>
                  <a:pt x="13310" y="10731"/>
                </a:lnTo>
                <a:lnTo>
                  <a:pt x="13553" y="10828"/>
                </a:lnTo>
                <a:lnTo>
                  <a:pt x="13772" y="10877"/>
                </a:lnTo>
                <a:lnTo>
                  <a:pt x="14113" y="10998"/>
                </a:lnTo>
                <a:lnTo>
                  <a:pt x="14308" y="11047"/>
                </a:lnTo>
                <a:lnTo>
                  <a:pt x="14502" y="11071"/>
                </a:lnTo>
                <a:lnTo>
                  <a:pt x="14089" y="11509"/>
                </a:lnTo>
                <a:lnTo>
                  <a:pt x="13943" y="11412"/>
                </a:lnTo>
                <a:lnTo>
                  <a:pt x="13772" y="11339"/>
                </a:lnTo>
                <a:lnTo>
                  <a:pt x="13432" y="11242"/>
                </a:lnTo>
                <a:lnTo>
                  <a:pt x="13067" y="11144"/>
                </a:lnTo>
                <a:lnTo>
                  <a:pt x="12702" y="11071"/>
                </a:lnTo>
                <a:lnTo>
                  <a:pt x="12337" y="11047"/>
                </a:lnTo>
                <a:lnTo>
                  <a:pt x="11972" y="11096"/>
                </a:lnTo>
                <a:lnTo>
                  <a:pt x="11947" y="11096"/>
                </a:lnTo>
                <a:lnTo>
                  <a:pt x="11899" y="11120"/>
                </a:lnTo>
                <a:lnTo>
                  <a:pt x="11874" y="11193"/>
                </a:lnTo>
                <a:lnTo>
                  <a:pt x="11850" y="11266"/>
                </a:lnTo>
                <a:lnTo>
                  <a:pt x="11874" y="11290"/>
                </a:lnTo>
                <a:lnTo>
                  <a:pt x="11899" y="11363"/>
                </a:lnTo>
                <a:lnTo>
                  <a:pt x="11972" y="11412"/>
                </a:lnTo>
                <a:lnTo>
                  <a:pt x="12580" y="11509"/>
                </a:lnTo>
                <a:lnTo>
                  <a:pt x="12872" y="11582"/>
                </a:lnTo>
                <a:lnTo>
                  <a:pt x="13164" y="11655"/>
                </a:lnTo>
                <a:lnTo>
                  <a:pt x="13432" y="11753"/>
                </a:lnTo>
                <a:lnTo>
                  <a:pt x="13675" y="11850"/>
                </a:lnTo>
                <a:lnTo>
                  <a:pt x="13359" y="12118"/>
                </a:lnTo>
                <a:lnTo>
                  <a:pt x="13018" y="12337"/>
                </a:lnTo>
                <a:lnTo>
                  <a:pt x="12994" y="12288"/>
                </a:lnTo>
                <a:lnTo>
                  <a:pt x="12945" y="12239"/>
                </a:lnTo>
                <a:lnTo>
                  <a:pt x="12775" y="12166"/>
                </a:lnTo>
                <a:lnTo>
                  <a:pt x="12604" y="12142"/>
                </a:lnTo>
                <a:lnTo>
                  <a:pt x="12410" y="12118"/>
                </a:lnTo>
                <a:lnTo>
                  <a:pt x="12215" y="12069"/>
                </a:lnTo>
                <a:lnTo>
                  <a:pt x="11850" y="11947"/>
                </a:lnTo>
                <a:lnTo>
                  <a:pt x="11558" y="11826"/>
                </a:lnTo>
                <a:lnTo>
                  <a:pt x="11242" y="11704"/>
                </a:lnTo>
                <a:lnTo>
                  <a:pt x="11096" y="11655"/>
                </a:lnTo>
                <a:lnTo>
                  <a:pt x="10950" y="11607"/>
                </a:lnTo>
                <a:lnTo>
                  <a:pt x="10779" y="11582"/>
                </a:lnTo>
                <a:lnTo>
                  <a:pt x="10633" y="11582"/>
                </a:lnTo>
                <a:lnTo>
                  <a:pt x="10609" y="11607"/>
                </a:lnTo>
                <a:lnTo>
                  <a:pt x="10609" y="11655"/>
                </a:lnTo>
                <a:lnTo>
                  <a:pt x="10682" y="11753"/>
                </a:lnTo>
                <a:lnTo>
                  <a:pt x="10804" y="11874"/>
                </a:lnTo>
                <a:lnTo>
                  <a:pt x="10925" y="11947"/>
                </a:lnTo>
                <a:lnTo>
                  <a:pt x="11047" y="12045"/>
                </a:lnTo>
                <a:lnTo>
                  <a:pt x="11315" y="12166"/>
                </a:lnTo>
                <a:lnTo>
                  <a:pt x="11582" y="12288"/>
                </a:lnTo>
                <a:lnTo>
                  <a:pt x="11826" y="12385"/>
                </a:lnTo>
                <a:lnTo>
                  <a:pt x="12093" y="12483"/>
                </a:lnTo>
                <a:lnTo>
                  <a:pt x="12361" y="12556"/>
                </a:lnTo>
                <a:lnTo>
                  <a:pt x="12507" y="12580"/>
                </a:lnTo>
                <a:lnTo>
                  <a:pt x="12629" y="12580"/>
                </a:lnTo>
                <a:lnTo>
                  <a:pt x="12239" y="12799"/>
                </a:lnTo>
                <a:lnTo>
                  <a:pt x="11850" y="12969"/>
                </a:lnTo>
                <a:lnTo>
                  <a:pt x="11801" y="12921"/>
                </a:lnTo>
                <a:lnTo>
                  <a:pt x="11680" y="12823"/>
                </a:lnTo>
                <a:lnTo>
                  <a:pt x="11558" y="12775"/>
                </a:lnTo>
                <a:lnTo>
                  <a:pt x="11266" y="12677"/>
                </a:lnTo>
                <a:lnTo>
                  <a:pt x="10998" y="12604"/>
                </a:lnTo>
                <a:lnTo>
                  <a:pt x="10731" y="12531"/>
                </a:lnTo>
                <a:lnTo>
                  <a:pt x="10585" y="12458"/>
                </a:lnTo>
                <a:lnTo>
                  <a:pt x="10439" y="12385"/>
                </a:lnTo>
                <a:lnTo>
                  <a:pt x="10171" y="12239"/>
                </a:lnTo>
                <a:lnTo>
                  <a:pt x="10025" y="12166"/>
                </a:lnTo>
                <a:lnTo>
                  <a:pt x="9879" y="12118"/>
                </a:lnTo>
                <a:lnTo>
                  <a:pt x="9733" y="12093"/>
                </a:lnTo>
                <a:lnTo>
                  <a:pt x="9563" y="12093"/>
                </a:lnTo>
                <a:lnTo>
                  <a:pt x="9514" y="12118"/>
                </a:lnTo>
                <a:lnTo>
                  <a:pt x="9490" y="12142"/>
                </a:lnTo>
                <a:lnTo>
                  <a:pt x="9490" y="12191"/>
                </a:lnTo>
                <a:lnTo>
                  <a:pt x="9514" y="12215"/>
                </a:lnTo>
                <a:lnTo>
                  <a:pt x="9733" y="12410"/>
                </a:lnTo>
                <a:lnTo>
                  <a:pt x="9952" y="12580"/>
                </a:lnTo>
                <a:lnTo>
                  <a:pt x="10220" y="12750"/>
                </a:lnTo>
                <a:lnTo>
                  <a:pt x="10463" y="12872"/>
                </a:lnTo>
                <a:lnTo>
                  <a:pt x="10682" y="12969"/>
                </a:lnTo>
                <a:lnTo>
                  <a:pt x="10901" y="13042"/>
                </a:lnTo>
                <a:lnTo>
                  <a:pt x="11363" y="13188"/>
                </a:lnTo>
                <a:lnTo>
                  <a:pt x="10852" y="13359"/>
                </a:lnTo>
                <a:lnTo>
                  <a:pt x="10317" y="13505"/>
                </a:lnTo>
                <a:lnTo>
                  <a:pt x="10317" y="13480"/>
                </a:lnTo>
                <a:lnTo>
                  <a:pt x="10366" y="13359"/>
                </a:lnTo>
                <a:lnTo>
                  <a:pt x="10366" y="13310"/>
                </a:lnTo>
                <a:lnTo>
                  <a:pt x="10342" y="13261"/>
                </a:lnTo>
                <a:lnTo>
                  <a:pt x="10293" y="13213"/>
                </a:lnTo>
                <a:lnTo>
                  <a:pt x="10244" y="13164"/>
                </a:lnTo>
                <a:lnTo>
                  <a:pt x="9198" y="12604"/>
                </a:lnTo>
                <a:lnTo>
                  <a:pt x="9028" y="12507"/>
                </a:lnTo>
                <a:lnTo>
                  <a:pt x="8809" y="12410"/>
                </a:lnTo>
                <a:lnTo>
                  <a:pt x="8711" y="12385"/>
                </a:lnTo>
                <a:lnTo>
                  <a:pt x="8590" y="12361"/>
                </a:lnTo>
                <a:lnTo>
                  <a:pt x="8492" y="12385"/>
                </a:lnTo>
                <a:lnTo>
                  <a:pt x="8419" y="12434"/>
                </a:lnTo>
                <a:lnTo>
                  <a:pt x="8419" y="12458"/>
                </a:lnTo>
                <a:lnTo>
                  <a:pt x="8444" y="12556"/>
                </a:lnTo>
                <a:lnTo>
                  <a:pt x="8517" y="12629"/>
                </a:lnTo>
                <a:lnTo>
                  <a:pt x="8687" y="12799"/>
                </a:lnTo>
                <a:lnTo>
                  <a:pt x="9028" y="13042"/>
                </a:lnTo>
                <a:lnTo>
                  <a:pt x="9490" y="13334"/>
                </a:lnTo>
                <a:lnTo>
                  <a:pt x="9733" y="13456"/>
                </a:lnTo>
                <a:lnTo>
                  <a:pt x="10001" y="13553"/>
                </a:lnTo>
                <a:lnTo>
                  <a:pt x="9539" y="13651"/>
                </a:lnTo>
                <a:lnTo>
                  <a:pt x="9076" y="13699"/>
                </a:lnTo>
                <a:lnTo>
                  <a:pt x="9052" y="13651"/>
                </a:lnTo>
                <a:lnTo>
                  <a:pt x="8857" y="13480"/>
                </a:lnTo>
                <a:lnTo>
                  <a:pt x="8638" y="13334"/>
                </a:lnTo>
                <a:lnTo>
                  <a:pt x="8176" y="13067"/>
                </a:lnTo>
                <a:lnTo>
                  <a:pt x="7762" y="12799"/>
                </a:lnTo>
                <a:lnTo>
                  <a:pt x="7568" y="12677"/>
                </a:lnTo>
                <a:lnTo>
                  <a:pt x="7349" y="12604"/>
                </a:lnTo>
                <a:lnTo>
                  <a:pt x="7300" y="12604"/>
                </a:lnTo>
                <a:lnTo>
                  <a:pt x="7276" y="12653"/>
                </a:lnTo>
                <a:lnTo>
                  <a:pt x="7276" y="12775"/>
                </a:lnTo>
                <a:lnTo>
                  <a:pt x="7300" y="12872"/>
                </a:lnTo>
                <a:lnTo>
                  <a:pt x="7373" y="12969"/>
                </a:lnTo>
                <a:lnTo>
                  <a:pt x="7446" y="13042"/>
                </a:lnTo>
                <a:lnTo>
                  <a:pt x="7616" y="13213"/>
                </a:lnTo>
                <a:lnTo>
                  <a:pt x="7787" y="13334"/>
                </a:lnTo>
                <a:lnTo>
                  <a:pt x="8103" y="13553"/>
                </a:lnTo>
                <a:lnTo>
                  <a:pt x="8444" y="13748"/>
                </a:lnTo>
                <a:lnTo>
                  <a:pt x="8346" y="13748"/>
                </a:lnTo>
                <a:lnTo>
                  <a:pt x="7835" y="13772"/>
                </a:lnTo>
                <a:lnTo>
                  <a:pt x="7349" y="13724"/>
                </a:lnTo>
                <a:lnTo>
                  <a:pt x="7373" y="13699"/>
                </a:lnTo>
                <a:lnTo>
                  <a:pt x="7397" y="13651"/>
                </a:lnTo>
                <a:lnTo>
                  <a:pt x="7422" y="13578"/>
                </a:lnTo>
                <a:lnTo>
                  <a:pt x="7397" y="13529"/>
                </a:lnTo>
                <a:lnTo>
                  <a:pt x="7373" y="13456"/>
                </a:lnTo>
                <a:lnTo>
                  <a:pt x="7324" y="13383"/>
                </a:lnTo>
                <a:lnTo>
                  <a:pt x="7203" y="13286"/>
                </a:lnTo>
                <a:lnTo>
                  <a:pt x="6911" y="13091"/>
                </a:lnTo>
                <a:lnTo>
                  <a:pt x="6643" y="12872"/>
                </a:lnTo>
                <a:lnTo>
                  <a:pt x="6521" y="12799"/>
                </a:lnTo>
                <a:lnTo>
                  <a:pt x="6448" y="12750"/>
                </a:lnTo>
                <a:lnTo>
                  <a:pt x="6424" y="12702"/>
                </a:lnTo>
                <a:lnTo>
                  <a:pt x="6424" y="12677"/>
                </a:lnTo>
                <a:lnTo>
                  <a:pt x="6400" y="12677"/>
                </a:lnTo>
                <a:lnTo>
                  <a:pt x="6375" y="12702"/>
                </a:lnTo>
                <a:lnTo>
                  <a:pt x="6351" y="12775"/>
                </a:lnTo>
                <a:lnTo>
                  <a:pt x="6327" y="12823"/>
                </a:lnTo>
                <a:lnTo>
                  <a:pt x="6351" y="12969"/>
                </a:lnTo>
                <a:lnTo>
                  <a:pt x="6400" y="13042"/>
                </a:lnTo>
                <a:lnTo>
                  <a:pt x="6448" y="13140"/>
                </a:lnTo>
                <a:lnTo>
                  <a:pt x="6570" y="13286"/>
                </a:lnTo>
                <a:lnTo>
                  <a:pt x="6716" y="13432"/>
                </a:lnTo>
                <a:lnTo>
                  <a:pt x="6862" y="13553"/>
                </a:lnTo>
                <a:lnTo>
                  <a:pt x="7032" y="13675"/>
                </a:lnTo>
                <a:lnTo>
                  <a:pt x="7032" y="13675"/>
                </a:lnTo>
                <a:lnTo>
                  <a:pt x="6619" y="13578"/>
                </a:lnTo>
                <a:lnTo>
                  <a:pt x="6229" y="13456"/>
                </a:lnTo>
                <a:lnTo>
                  <a:pt x="5864" y="13334"/>
                </a:lnTo>
                <a:lnTo>
                  <a:pt x="5670" y="13286"/>
                </a:lnTo>
                <a:lnTo>
                  <a:pt x="5475" y="13261"/>
                </a:lnTo>
                <a:lnTo>
                  <a:pt x="5280" y="13237"/>
                </a:lnTo>
                <a:lnTo>
                  <a:pt x="5086" y="13261"/>
                </a:lnTo>
                <a:lnTo>
                  <a:pt x="4988" y="13286"/>
                </a:lnTo>
                <a:lnTo>
                  <a:pt x="4915" y="13334"/>
                </a:lnTo>
                <a:lnTo>
                  <a:pt x="4842" y="13407"/>
                </a:lnTo>
                <a:lnTo>
                  <a:pt x="4818" y="13505"/>
                </a:lnTo>
                <a:lnTo>
                  <a:pt x="4672" y="13651"/>
                </a:lnTo>
                <a:lnTo>
                  <a:pt x="4502" y="13797"/>
                </a:lnTo>
                <a:lnTo>
                  <a:pt x="4331" y="13943"/>
                </a:lnTo>
                <a:lnTo>
                  <a:pt x="4161" y="14064"/>
                </a:lnTo>
                <a:lnTo>
                  <a:pt x="3869" y="14259"/>
                </a:lnTo>
                <a:lnTo>
                  <a:pt x="3553" y="14405"/>
                </a:lnTo>
                <a:lnTo>
                  <a:pt x="3212" y="14551"/>
                </a:lnTo>
                <a:lnTo>
                  <a:pt x="2896" y="14648"/>
                </a:lnTo>
                <a:lnTo>
                  <a:pt x="2555" y="14745"/>
                </a:lnTo>
                <a:lnTo>
                  <a:pt x="2190" y="14818"/>
                </a:lnTo>
                <a:lnTo>
                  <a:pt x="1825" y="14867"/>
                </a:lnTo>
                <a:lnTo>
                  <a:pt x="1485" y="14891"/>
                </a:lnTo>
                <a:lnTo>
                  <a:pt x="1314" y="14891"/>
                </a:lnTo>
                <a:lnTo>
                  <a:pt x="1144" y="14867"/>
                </a:lnTo>
                <a:lnTo>
                  <a:pt x="1436" y="14672"/>
                </a:lnTo>
                <a:lnTo>
                  <a:pt x="1728" y="14453"/>
                </a:lnTo>
                <a:lnTo>
                  <a:pt x="1996" y="14210"/>
                </a:lnTo>
                <a:lnTo>
                  <a:pt x="2239" y="13991"/>
                </a:lnTo>
                <a:lnTo>
                  <a:pt x="2604" y="13626"/>
                </a:lnTo>
                <a:lnTo>
                  <a:pt x="2774" y="13432"/>
                </a:lnTo>
                <a:lnTo>
                  <a:pt x="2944" y="13188"/>
                </a:lnTo>
                <a:lnTo>
                  <a:pt x="3066" y="12945"/>
                </a:lnTo>
                <a:lnTo>
                  <a:pt x="3163" y="12702"/>
                </a:lnTo>
                <a:lnTo>
                  <a:pt x="3212" y="12458"/>
                </a:lnTo>
                <a:lnTo>
                  <a:pt x="3212" y="12337"/>
                </a:lnTo>
                <a:lnTo>
                  <a:pt x="3212" y="12215"/>
                </a:lnTo>
                <a:lnTo>
                  <a:pt x="3236" y="12118"/>
                </a:lnTo>
                <a:lnTo>
                  <a:pt x="3212" y="12045"/>
                </a:lnTo>
                <a:lnTo>
                  <a:pt x="3188" y="11972"/>
                </a:lnTo>
                <a:lnTo>
                  <a:pt x="3115" y="11923"/>
                </a:lnTo>
                <a:lnTo>
                  <a:pt x="2920" y="11826"/>
                </a:lnTo>
                <a:lnTo>
                  <a:pt x="2750" y="11704"/>
                </a:lnTo>
                <a:lnTo>
                  <a:pt x="2409" y="11461"/>
                </a:lnTo>
                <a:lnTo>
                  <a:pt x="2117" y="11169"/>
                </a:lnTo>
                <a:lnTo>
                  <a:pt x="1850" y="10852"/>
                </a:lnTo>
                <a:lnTo>
                  <a:pt x="1631" y="10512"/>
                </a:lnTo>
                <a:lnTo>
                  <a:pt x="1412" y="10147"/>
                </a:lnTo>
                <a:lnTo>
                  <a:pt x="1241" y="9757"/>
                </a:lnTo>
                <a:lnTo>
                  <a:pt x="1095" y="9368"/>
                </a:lnTo>
                <a:lnTo>
                  <a:pt x="949" y="8979"/>
                </a:lnTo>
                <a:lnTo>
                  <a:pt x="828" y="8565"/>
                </a:lnTo>
                <a:lnTo>
                  <a:pt x="755" y="8127"/>
                </a:lnTo>
                <a:lnTo>
                  <a:pt x="682" y="7689"/>
                </a:lnTo>
                <a:lnTo>
                  <a:pt x="657" y="7251"/>
                </a:lnTo>
                <a:lnTo>
                  <a:pt x="657" y="6837"/>
                </a:lnTo>
                <a:lnTo>
                  <a:pt x="706" y="6399"/>
                </a:lnTo>
                <a:lnTo>
                  <a:pt x="803" y="5986"/>
                </a:lnTo>
                <a:lnTo>
                  <a:pt x="925" y="5548"/>
                </a:lnTo>
                <a:lnTo>
                  <a:pt x="1120" y="5110"/>
                </a:lnTo>
                <a:lnTo>
                  <a:pt x="1339" y="4696"/>
                </a:lnTo>
                <a:lnTo>
                  <a:pt x="1606" y="4307"/>
                </a:lnTo>
                <a:lnTo>
                  <a:pt x="1898" y="3869"/>
                </a:lnTo>
                <a:lnTo>
                  <a:pt x="2166" y="3431"/>
                </a:lnTo>
                <a:lnTo>
                  <a:pt x="2434" y="3017"/>
                </a:lnTo>
                <a:lnTo>
                  <a:pt x="2604" y="2823"/>
                </a:lnTo>
                <a:lnTo>
                  <a:pt x="2774" y="2628"/>
                </a:lnTo>
                <a:lnTo>
                  <a:pt x="3115" y="2336"/>
                </a:lnTo>
                <a:lnTo>
                  <a:pt x="3431" y="2068"/>
                </a:lnTo>
                <a:lnTo>
                  <a:pt x="3772" y="1825"/>
                </a:lnTo>
                <a:lnTo>
                  <a:pt x="4137" y="1582"/>
                </a:lnTo>
                <a:lnTo>
                  <a:pt x="4502" y="1387"/>
                </a:lnTo>
                <a:lnTo>
                  <a:pt x="4867" y="1192"/>
                </a:lnTo>
                <a:lnTo>
                  <a:pt x="5256" y="1046"/>
                </a:lnTo>
                <a:lnTo>
                  <a:pt x="5670" y="900"/>
                </a:lnTo>
                <a:lnTo>
                  <a:pt x="6083" y="803"/>
                </a:lnTo>
                <a:lnTo>
                  <a:pt x="6497" y="706"/>
                </a:lnTo>
                <a:lnTo>
                  <a:pt x="6935" y="633"/>
                </a:lnTo>
                <a:lnTo>
                  <a:pt x="7373" y="584"/>
                </a:lnTo>
                <a:lnTo>
                  <a:pt x="7811" y="535"/>
                </a:lnTo>
                <a:lnTo>
                  <a:pt x="8249" y="511"/>
                </a:lnTo>
                <a:close/>
                <a:moveTo>
                  <a:pt x="8444" y="0"/>
                </a:moveTo>
                <a:lnTo>
                  <a:pt x="7641" y="24"/>
                </a:lnTo>
                <a:lnTo>
                  <a:pt x="6838" y="122"/>
                </a:lnTo>
                <a:lnTo>
                  <a:pt x="6351" y="195"/>
                </a:lnTo>
                <a:lnTo>
                  <a:pt x="5889" y="292"/>
                </a:lnTo>
                <a:lnTo>
                  <a:pt x="5426" y="414"/>
                </a:lnTo>
                <a:lnTo>
                  <a:pt x="4964" y="560"/>
                </a:lnTo>
                <a:lnTo>
                  <a:pt x="4502" y="730"/>
                </a:lnTo>
                <a:lnTo>
                  <a:pt x="4088" y="949"/>
                </a:lnTo>
                <a:lnTo>
                  <a:pt x="3674" y="1217"/>
                </a:lnTo>
                <a:lnTo>
                  <a:pt x="3285" y="1509"/>
                </a:lnTo>
                <a:lnTo>
                  <a:pt x="2823" y="1922"/>
                </a:lnTo>
                <a:lnTo>
                  <a:pt x="2385" y="2312"/>
                </a:lnTo>
                <a:lnTo>
                  <a:pt x="2166" y="2531"/>
                </a:lnTo>
                <a:lnTo>
                  <a:pt x="1947" y="2725"/>
                </a:lnTo>
                <a:lnTo>
                  <a:pt x="1752" y="2969"/>
                </a:lnTo>
                <a:lnTo>
                  <a:pt x="1582" y="3212"/>
                </a:lnTo>
                <a:lnTo>
                  <a:pt x="1266" y="3723"/>
                </a:lnTo>
                <a:lnTo>
                  <a:pt x="974" y="4283"/>
                </a:lnTo>
                <a:lnTo>
                  <a:pt x="682" y="4842"/>
                </a:lnTo>
                <a:lnTo>
                  <a:pt x="438" y="5402"/>
                </a:lnTo>
                <a:lnTo>
                  <a:pt x="341" y="5645"/>
                </a:lnTo>
                <a:lnTo>
                  <a:pt x="268" y="5889"/>
                </a:lnTo>
                <a:lnTo>
                  <a:pt x="195" y="6132"/>
                </a:lnTo>
                <a:lnTo>
                  <a:pt x="146" y="6375"/>
                </a:lnTo>
                <a:lnTo>
                  <a:pt x="122" y="6886"/>
                </a:lnTo>
                <a:lnTo>
                  <a:pt x="122" y="7397"/>
                </a:lnTo>
                <a:lnTo>
                  <a:pt x="171" y="7908"/>
                </a:lnTo>
                <a:lnTo>
                  <a:pt x="268" y="8419"/>
                </a:lnTo>
                <a:lnTo>
                  <a:pt x="390" y="8906"/>
                </a:lnTo>
                <a:lnTo>
                  <a:pt x="536" y="9392"/>
                </a:lnTo>
                <a:lnTo>
                  <a:pt x="682" y="9830"/>
                </a:lnTo>
                <a:lnTo>
                  <a:pt x="876" y="10244"/>
                </a:lnTo>
                <a:lnTo>
                  <a:pt x="1095" y="10658"/>
                </a:lnTo>
                <a:lnTo>
                  <a:pt x="1339" y="11047"/>
                </a:lnTo>
                <a:lnTo>
                  <a:pt x="1631" y="11412"/>
                </a:lnTo>
                <a:lnTo>
                  <a:pt x="1947" y="11728"/>
                </a:lnTo>
                <a:lnTo>
                  <a:pt x="2117" y="11874"/>
                </a:lnTo>
                <a:lnTo>
                  <a:pt x="2312" y="12020"/>
                </a:lnTo>
                <a:lnTo>
                  <a:pt x="2507" y="12142"/>
                </a:lnTo>
                <a:lnTo>
                  <a:pt x="2701" y="12239"/>
                </a:lnTo>
                <a:lnTo>
                  <a:pt x="2677" y="12458"/>
                </a:lnTo>
                <a:lnTo>
                  <a:pt x="2604" y="12653"/>
                </a:lnTo>
                <a:lnTo>
                  <a:pt x="2482" y="12848"/>
                </a:lnTo>
                <a:lnTo>
                  <a:pt x="2361" y="13042"/>
                </a:lnTo>
                <a:lnTo>
                  <a:pt x="2215" y="13213"/>
                </a:lnTo>
                <a:lnTo>
                  <a:pt x="2069" y="13359"/>
                </a:lnTo>
                <a:lnTo>
                  <a:pt x="1752" y="13675"/>
                </a:lnTo>
                <a:lnTo>
                  <a:pt x="1412" y="13967"/>
                </a:lnTo>
                <a:lnTo>
                  <a:pt x="1047" y="14259"/>
                </a:lnTo>
                <a:lnTo>
                  <a:pt x="828" y="14381"/>
                </a:lnTo>
                <a:lnTo>
                  <a:pt x="633" y="14478"/>
                </a:lnTo>
                <a:lnTo>
                  <a:pt x="414" y="14575"/>
                </a:lnTo>
                <a:lnTo>
                  <a:pt x="195" y="14648"/>
                </a:lnTo>
                <a:lnTo>
                  <a:pt x="98" y="14697"/>
                </a:lnTo>
                <a:lnTo>
                  <a:pt x="25" y="14794"/>
                </a:lnTo>
                <a:lnTo>
                  <a:pt x="0" y="14891"/>
                </a:lnTo>
                <a:lnTo>
                  <a:pt x="25" y="14989"/>
                </a:lnTo>
                <a:lnTo>
                  <a:pt x="49" y="15086"/>
                </a:lnTo>
                <a:lnTo>
                  <a:pt x="146" y="15159"/>
                </a:lnTo>
                <a:lnTo>
                  <a:pt x="244" y="15208"/>
                </a:lnTo>
                <a:lnTo>
                  <a:pt x="365" y="15208"/>
                </a:lnTo>
                <a:lnTo>
                  <a:pt x="414" y="15183"/>
                </a:lnTo>
                <a:lnTo>
                  <a:pt x="560" y="15256"/>
                </a:lnTo>
                <a:lnTo>
                  <a:pt x="682" y="15305"/>
                </a:lnTo>
                <a:lnTo>
                  <a:pt x="998" y="15378"/>
                </a:lnTo>
                <a:lnTo>
                  <a:pt x="1314" y="15402"/>
                </a:lnTo>
                <a:lnTo>
                  <a:pt x="1679" y="15402"/>
                </a:lnTo>
                <a:lnTo>
                  <a:pt x="2020" y="15354"/>
                </a:lnTo>
                <a:lnTo>
                  <a:pt x="2336" y="15305"/>
                </a:lnTo>
                <a:lnTo>
                  <a:pt x="2896" y="15183"/>
                </a:lnTo>
                <a:lnTo>
                  <a:pt x="3261" y="15062"/>
                </a:lnTo>
                <a:lnTo>
                  <a:pt x="3626" y="14916"/>
                </a:lnTo>
                <a:lnTo>
                  <a:pt x="3991" y="14770"/>
                </a:lnTo>
                <a:lnTo>
                  <a:pt x="4331" y="14575"/>
                </a:lnTo>
                <a:lnTo>
                  <a:pt x="4575" y="14429"/>
                </a:lnTo>
                <a:lnTo>
                  <a:pt x="4818" y="14259"/>
                </a:lnTo>
                <a:lnTo>
                  <a:pt x="5037" y="14040"/>
                </a:lnTo>
                <a:lnTo>
                  <a:pt x="5134" y="13918"/>
                </a:lnTo>
                <a:lnTo>
                  <a:pt x="5207" y="13797"/>
                </a:lnTo>
                <a:lnTo>
                  <a:pt x="5426" y="13821"/>
                </a:lnTo>
                <a:lnTo>
                  <a:pt x="5645" y="13845"/>
                </a:lnTo>
                <a:lnTo>
                  <a:pt x="6059" y="13967"/>
                </a:lnTo>
                <a:lnTo>
                  <a:pt x="6497" y="14113"/>
                </a:lnTo>
                <a:lnTo>
                  <a:pt x="6692" y="14186"/>
                </a:lnTo>
                <a:lnTo>
                  <a:pt x="6911" y="14235"/>
                </a:lnTo>
                <a:lnTo>
                  <a:pt x="7178" y="14283"/>
                </a:lnTo>
                <a:lnTo>
                  <a:pt x="7446" y="14308"/>
                </a:lnTo>
                <a:lnTo>
                  <a:pt x="7981" y="14332"/>
                </a:lnTo>
                <a:lnTo>
                  <a:pt x="8517" y="14308"/>
                </a:lnTo>
                <a:lnTo>
                  <a:pt x="9052" y="14259"/>
                </a:lnTo>
                <a:lnTo>
                  <a:pt x="9490" y="14210"/>
                </a:lnTo>
                <a:lnTo>
                  <a:pt x="9952" y="14137"/>
                </a:lnTo>
                <a:lnTo>
                  <a:pt x="10390" y="14040"/>
                </a:lnTo>
                <a:lnTo>
                  <a:pt x="10828" y="13918"/>
                </a:lnTo>
                <a:lnTo>
                  <a:pt x="11266" y="13797"/>
                </a:lnTo>
                <a:lnTo>
                  <a:pt x="11680" y="13651"/>
                </a:lnTo>
                <a:lnTo>
                  <a:pt x="12093" y="13480"/>
                </a:lnTo>
                <a:lnTo>
                  <a:pt x="12507" y="13286"/>
                </a:lnTo>
                <a:lnTo>
                  <a:pt x="12921" y="13067"/>
                </a:lnTo>
                <a:lnTo>
                  <a:pt x="13310" y="12823"/>
                </a:lnTo>
                <a:lnTo>
                  <a:pt x="13699" y="12556"/>
                </a:lnTo>
                <a:lnTo>
                  <a:pt x="14089" y="12264"/>
                </a:lnTo>
                <a:lnTo>
                  <a:pt x="14429" y="11947"/>
                </a:lnTo>
                <a:lnTo>
                  <a:pt x="14770" y="11607"/>
                </a:lnTo>
                <a:lnTo>
                  <a:pt x="15111" y="11266"/>
                </a:lnTo>
                <a:lnTo>
                  <a:pt x="15403" y="10901"/>
                </a:lnTo>
                <a:lnTo>
                  <a:pt x="15670" y="10512"/>
                </a:lnTo>
                <a:lnTo>
                  <a:pt x="15914" y="10098"/>
                </a:lnTo>
                <a:lnTo>
                  <a:pt x="16133" y="9684"/>
                </a:lnTo>
                <a:lnTo>
                  <a:pt x="16327" y="9246"/>
                </a:lnTo>
                <a:lnTo>
                  <a:pt x="16473" y="8808"/>
                </a:lnTo>
                <a:lnTo>
                  <a:pt x="16595" y="8346"/>
                </a:lnTo>
                <a:lnTo>
                  <a:pt x="16668" y="7884"/>
                </a:lnTo>
                <a:lnTo>
                  <a:pt x="16717" y="7421"/>
                </a:lnTo>
                <a:lnTo>
                  <a:pt x="16717" y="7178"/>
                </a:lnTo>
                <a:lnTo>
                  <a:pt x="16692" y="6959"/>
                </a:lnTo>
                <a:lnTo>
                  <a:pt x="16595" y="6497"/>
                </a:lnTo>
                <a:lnTo>
                  <a:pt x="16473" y="6035"/>
                </a:lnTo>
                <a:lnTo>
                  <a:pt x="16352" y="5597"/>
                </a:lnTo>
                <a:lnTo>
                  <a:pt x="16206" y="5134"/>
                </a:lnTo>
                <a:lnTo>
                  <a:pt x="16084" y="4672"/>
                </a:lnTo>
                <a:lnTo>
                  <a:pt x="15962" y="4210"/>
                </a:lnTo>
                <a:lnTo>
                  <a:pt x="15792" y="3772"/>
                </a:lnTo>
                <a:lnTo>
                  <a:pt x="15597" y="3358"/>
                </a:lnTo>
                <a:lnTo>
                  <a:pt x="15354" y="2993"/>
                </a:lnTo>
                <a:lnTo>
                  <a:pt x="15062" y="2652"/>
                </a:lnTo>
                <a:lnTo>
                  <a:pt x="14770" y="2336"/>
                </a:lnTo>
                <a:lnTo>
                  <a:pt x="14429" y="2044"/>
                </a:lnTo>
                <a:lnTo>
                  <a:pt x="14089" y="1776"/>
                </a:lnTo>
                <a:lnTo>
                  <a:pt x="13724" y="1509"/>
                </a:lnTo>
                <a:lnTo>
                  <a:pt x="13334" y="1265"/>
                </a:lnTo>
                <a:lnTo>
                  <a:pt x="12969" y="1046"/>
                </a:lnTo>
                <a:lnTo>
                  <a:pt x="12580" y="827"/>
                </a:lnTo>
                <a:lnTo>
                  <a:pt x="12166" y="633"/>
                </a:lnTo>
                <a:lnTo>
                  <a:pt x="11777" y="487"/>
                </a:lnTo>
                <a:lnTo>
                  <a:pt x="11363" y="341"/>
                </a:lnTo>
                <a:lnTo>
                  <a:pt x="10950" y="219"/>
                </a:lnTo>
                <a:lnTo>
                  <a:pt x="10512" y="146"/>
                </a:lnTo>
                <a:lnTo>
                  <a:pt x="10074" y="73"/>
                </a:lnTo>
                <a:lnTo>
                  <a:pt x="9271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363;p36"/>
          <p:cNvSpPr/>
          <p:nvPr/>
        </p:nvSpPr>
        <p:spPr>
          <a:xfrm>
            <a:off x="6705600" y="2571750"/>
            <a:ext cx="1524000" cy="1393168"/>
          </a:xfrm>
          <a:custGeom>
            <a:avLst/>
            <a:gdLst/>
            <a:ahLst/>
            <a:cxnLst/>
            <a:rect l="l" t="t" r="r" b="b"/>
            <a:pathLst>
              <a:path w="20975" h="20659" extrusionOk="0">
                <a:moveTo>
                  <a:pt x="10317" y="1704"/>
                </a:moveTo>
                <a:lnTo>
                  <a:pt x="10269" y="1728"/>
                </a:lnTo>
                <a:lnTo>
                  <a:pt x="10171" y="1825"/>
                </a:lnTo>
                <a:lnTo>
                  <a:pt x="10123" y="1947"/>
                </a:lnTo>
                <a:lnTo>
                  <a:pt x="10098" y="2069"/>
                </a:lnTo>
                <a:lnTo>
                  <a:pt x="10074" y="2190"/>
                </a:lnTo>
                <a:lnTo>
                  <a:pt x="10050" y="2336"/>
                </a:lnTo>
                <a:lnTo>
                  <a:pt x="10050" y="2482"/>
                </a:lnTo>
                <a:lnTo>
                  <a:pt x="10098" y="2653"/>
                </a:lnTo>
                <a:lnTo>
                  <a:pt x="10123" y="2701"/>
                </a:lnTo>
                <a:lnTo>
                  <a:pt x="10147" y="2774"/>
                </a:lnTo>
                <a:lnTo>
                  <a:pt x="10196" y="2799"/>
                </a:lnTo>
                <a:lnTo>
                  <a:pt x="10244" y="2823"/>
                </a:lnTo>
                <a:lnTo>
                  <a:pt x="10342" y="2823"/>
                </a:lnTo>
                <a:lnTo>
                  <a:pt x="10439" y="2774"/>
                </a:lnTo>
                <a:lnTo>
                  <a:pt x="10463" y="2726"/>
                </a:lnTo>
                <a:lnTo>
                  <a:pt x="10488" y="2677"/>
                </a:lnTo>
                <a:lnTo>
                  <a:pt x="10488" y="2580"/>
                </a:lnTo>
                <a:lnTo>
                  <a:pt x="10488" y="2482"/>
                </a:lnTo>
                <a:lnTo>
                  <a:pt x="10463" y="2263"/>
                </a:lnTo>
                <a:lnTo>
                  <a:pt x="10463" y="1850"/>
                </a:lnTo>
                <a:lnTo>
                  <a:pt x="10439" y="1777"/>
                </a:lnTo>
                <a:lnTo>
                  <a:pt x="10390" y="1728"/>
                </a:lnTo>
                <a:lnTo>
                  <a:pt x="10317" y="1704"/>
                </a:lnTo>
                <a:close/>
                <a:moveTo>
                  <a:pt x="8054" y="1"/>
                </a:moveTo>
                <a:lnTo>
                  <a:pt x="7981" y="25"/>
                </a:lnTo>
                <a:lnTo>
                  <a:pt x="7933" y="122"/>
                </a:lnTo>
                <a:lnTo>
                  <a:pt x="7908" y="220"/>
                </a:lnTo>
                <a:lnTo>
                  <a:pt x="7884" y="439"/>
                </a:lnTo>
                <a:lnTo>
                  <a:pt x="7908" y="852"/>
                </a:lnTo>
                <a:lnTo>
                  <a:pt x="7933" y="1071"/>
                </a:lnTo>
                <a:lnTo>
                  <a:pt x="7957" y="1290"/>
                </a:lnTo>
                <a:lnTo>
                  <a:pt x="8054" y="1704"/>
                </a:lnTo>
                <a:lnTo>
                  <a:pt x="8103" y="2044"/>
                </a:lnTo>
                <a:lnTo>
                  <a:pt x="8200" y="2458"/>
                </a:lnTo>
                <a:lnTo>
                  <a:pt x="8273" y="2653"/>
                </a:lnTo>
                <a:lnTo>
                  <a:pt x="8371" y="2823"/>
                </a:lnTo>
                <a:lnTo>
                  <a:pt x="8468" y="2969"/>
                </a:lnTo>
                <a:lnTo>
                  <a:pt x="8541" y="2993"/>
                </a:lnTo>
                <a:lnTo>
                  <a:pt x="8614" y="3042"/>
                </a:lnTo>
                <a:lnTo>
                  <a:pt x="8711" y="3042"/>
                </a:lnTo>
                <a:lnTo>
                  <a:pt x="8784" y="2993"/>
                </a:lnTo>
                <a:lnTo>
                  <a:pt x="8857" y="2920"/>
                </a:lnTo>
                <a:lnTo>
                  <a:pt x="8857" y="2847"/>
                </a:lnTo>
                <a:lnTo>
                  <a:pt x="8857" y="2726"/>
                </a:lnTo>
                <a:lnTo>
                  <a:pt x="8809" y="2604"/>
                </a:lnTo>
                <a:lnTo>
                  <a:pt x="8711" y="2385"/>
                </a:lnTo>
                <a:lnTo>
                  <a:pt x="8614" y="2044"/>
                </a:lnTo>
                <a:lnTo>
                  <a:pt x="8517" y="1704"/>
                </a:lnTo>
                <a:lnTo>
                  <a:pt x="8444" y="1290"/>
                </a:lnTo>
                <a:lnTo>
                  <a:pt x="8395" y="876"/>
                </a:lnTo>
                <a:lnTo>
                  <a:pt x="8322" y="487"/>
                </a:lnTo>
                <a:lnTo>
                  <a:pt x="8273" y="293"/>
                </a:lnTo>
                <a:lnTo>
                  <a:pt x="8225" y="98"/>
                </a:lnTo>
                <a:lnTo>
                  <a:pt x="8176" y="25"/>
                </a:lnTo>
                <a:lnTo>
                  <a:pt x="8103" y="1"/>
                </a:lnTo>
                <a:close/>
                <a:moveTo>
                  <a:pt x="12483" y="1"/>
                </a:moveTo>
                <a:lnTo>
                  <a:pt x="12337" y="122"/>
                </a:lnTo>
                <a:lnTo>
                  <a:pt x="12239" y="244"/>
                </a:lnTo>
                <a:lnTo>
                  <a:pt x="12142" y="414"/>
                </a:lnTo>
                <a:lnTo>
                  <a:pt x="12093" y="585"/>
                </a:lnTo>
                <a:lnTo>
                  <a:pt x="11996" y="949"/>
                </a:lnTo>
                <a:lnTo>
                  <a:pt x="11923" y="1290"/>
                </a:lnTo>
                <a:lnTo>
                  <a:pt x="11753" y="2166"/>
                </a:lnTo>
                <a:lnTo>
                  <a:pt x="11631" y="2531"/>
                </a:lnTo>
                <a:lnTo>
                  <a:pt x="11607" y="2701"/>
                </a:lnTo>
                <a:lnTo>
                  <a:pt x="11607" y="2799"/>
                </a:lnTo>
                <a:lnTo>
                  <a:pt x="11607" y="2872"/>
                </a:lnTo>
                <a:lnTo>
                  <a:pt x="11655" y="2969"/>
                </a:lnTo>
                <a:lnTo>
                  <a:pt x="11753" y="3018"/>
                </a:lnTo>
                <a:lnTo>
                  <a:pt x="11850" y="3042"/>
                </a:lnTo>
                <a:lnTo>
                  <a:pt x="11947" y="3018"/>
                </a:lnTo>
                <a:lnTo>
                  <a:pt x="12069" y="2920"/>
                </a:lnTo>
                <a:lnTo>
                  <a:pt x="12142" y="2774"/>
                </a:lnTo>
                <a:lnTo>
                  <a:pt x="12191" y="2604"/>
                </a:lnTo>
                <a:lnTo>
                  <a:pt x="12239" y="2434"/>
                </a:lnTo>
                <a:lnTo>
                  <a:pt x="12288" y="2069"/>
                </a:lnTo>
                <a:lnTo>
                  <a:pt x="12337" y="1752"/>
                </a:lnTo>
                <a:lnTo>
                  <a:pt x="12458" y="974"/>
                </a:lnTo>
                <a:lnTo>
                  <a:pt x="12556" y="585"/>
                </a:lnTo>
                <a:lnTo>
                  <a:pt x="12604" y="390"/>
                </a:lnTo>
                <a:lnTo>
                  <a:pt x="12677" y="220"/>
                </a:lnTo>
                <a:lnTo>
                  <a:pt x="12702" y="171"/>
                </a:lnTo>
                <a:lnTo>
                  <a:pt x="12702" y="122"/>
                </a:lnTo>
                <a:lnTo>
                  <a:pt x="12653" y="25"/>
                </a:lnTo>
                <a:lnTo>
                  <a:pt x="12629" y="1"/>
                </a:lnTo>
                <a:close/>
                <a:moveTo>
                  <a:pt x="14089" y="2507"/>
                </a:moveTo>
                <a:lnTo>
                  <a:pt x="13991" y="2555"/>
                </a:lnTo>
                <a:lnTo>
                  <a:pt x="13918" y="2628"/>
                </a:lnTo>
                <a:lnTo>
                  <a:pt x="13845" y="2726"/>
                </a:lnTo>
                <a:lnTo>
                  <a:pt x="13797" y="2847"/>
                </a:lnTo>
                <a:lnTo>
                  <a:pt x="13699" y="3066"/>
                </a:lnTo>
                <a:lnTo>
                  <a:pt x="13651" y="3212"/>
                </a:lnTo>
                <a:lnTo>
                  <a:pt x="13651" y="3334"/>
                </a:lnTo>
                <a:lnTo>
                  <a:pt x="13651" y="3383"/>
                </a:lnTo>
                <a:lnTo>
                  <a:pt x="13675" y="3431"/>
                </a:lnTo>
                <a:lnTo>
                  <a:pt x="13724" y="3456"/>
                </a:lnTo>
                <a:lnTo>
                  <a:pt x="13772" y="3480"/>
                </a:lnTo>
                <a:lnTo>
                  <a:pt x="13821" y="3504"/>
                </a:lnTo>
                <a:lnTo>
                  <a:pt x="13894" y="3480"/>
                </a:lnTo>
                <a:lnTo>
                  <a:pt x="13918" y="3456"/>
                </a:lnTo>
                <a:lnTo>
                  <a:pt x="13967" y="3407"/>
                </a:lnTo>
                <a:lnTo>
                  <a:pt x="14040" y="3212"/>
                </a:lnTo>
                <a:lnTo>
                  <a:pt x="14089" y="3018"/>
                </a:lnTo>
                <a:lnTo>
                  <a:pt x="14162" y="2799"/>
                </a:lnTo>
                <a:lnTo>
                  <a:pt x="14210" y="2701"/>
                </a:lnTo>
                <a:lnTo>
                  <a:pt x="14235" y="2604"/>
                </a:lnTo>
                <a:lnTo>
                  <a:pt x="14210" y="2555"/>
                </a:lnTo>
                <a:lnTo>
                  <a:pt x="14186" y="2531"/>
                </a:lnTo>
                <a:lnTo>
                  <a:pt x="14137" y="2507"/>
                </a:lnTo>
                <a:close/>
                <a:moveTo>
                  <a:pt x="6692" y="2385"/>
                </a:moveTo>
                <a:lnTo>
                  <a:pt x="6667" y="2409"/>
                </a:lnTo>
                <a:lnTo>
                  <a:pt x="6594" y="2507"/>
                </a:lnTo>
                <a:lnTo>
                  <a:pt x="6570" y="2628"/>
                </a:lnTo>
                <a:lnTo>
                  <a:pt x="6594" y="2774"/>
                </a:lnTo>
                <a:lnTo>
                  <a:pt x="6619" y="2920"/>
                </a:lnTo>
                <a:lnTo>
                  <a:pt x="6740" y="3188"/>
                </a:lnTo>
                <a:lnTo>
                  <a:pt x="6838" y="3431"/>
                </a:lnTo>
                <a:lnTo>
                  <a:pt x="6886" y="3504"/>
                </a:lnTo>
                <a:lnTo>
                  <a:pt x="6935" y="3553"/>
                </a:lnTo>
                <a:lnTo>
                  <a:pt x="7008" y="3553"/>
                </a:lnTo>
                <a:lnTo>
                  <a:pt x="7081" y="3529"/>
                </a:lnTo>
                <a:lnTo>
                  <a:pt x="7130" y="3504"/>
                </a:lnTo>
                <a:lnTo>
                  <a:pt x="7154" y="3456"/>
                </a:lnTo>
                <a:lnTo>
                  <a:pt x="7178" y="3383"/>
                </a:lnTo>
                <a:lnTo>
                  <a:pt x="7154" y="3310"/>
                </a:lnTo>
                <a:lnTo>
                  <a:pt x="6935" y="2823"/>
                </a:lnTo>
                <a:lnTo>
                  <a:pt x="6862" y="2604"/>
                </a:lnTo>
                <a:lnTo>
                  <a:pt x="6813" y="2507"/>
                </a:lnTo>
                <a:lnTo>
                  <a:pt x="6740" y="2409"/>
                </a:lnTo>
                <a:lnTo>
                  <a:pt x="6692" y="2385"/>
                </a:lnTo>
                <a:close/>
                <a:moveTo>
                  <a:pt x="16668" y="2020"/>
                </a:moveTo>
                <a:lnTo>
                  <a:pt x="16595" y="2044"/>
                </a:lnTo>
                <a:lnTo>
                  <a:pt x="16546" y="2093"/>
                </a:lnTo>
                <a:lnTo>
                  <a:pt x="16303" y="2409"/>
                </a:lnTo>
                <a:lnTo>
                  <a:pt x="16084" y="2726"/>
                </a:lnTo>
                <a:lnTo>
                  <a:pt x="15889" y="3042"/>
                </a:lnTo>
                <a:lnTo>
                  <a:pt x="15719" y="3383"/>
                </a:lnTo>
                <a:lnTo>
                  <a:pt x="15573" y="3626"/>
                </a:lnTo>
                <a:lnTo>
                  <a:pt x="15427" y="3894"/>
                </a:lnTo>
                <a:lnTo>
                  <a:pt x="15281" y="4137"/>
                </a:lnTo>
                <a:lnTo>
                  <a:pt x="15184" y="4380"/>
                </a:lnTo>
                <a:lnTo>
                  <a:pt x="15159" y="4453"/>
                </a:lnTo>
                <a:lnTo>
                  <a:pt x="15184" y="4502"/>
                </a:lnTo>
                <a:lnTo>
                  <a:pt x="15232" y="4575"/>
                </a:lnTo>
                <a:lnTo>
                  <a:pt x="15330" y="4624"/>
                </a:lnTo>
                <a:lnTo>
                  <a:pt x="15427" y="4624"/>
                </a:lnTo>
                <a:lnTo>
                  <a:pt x="15549" y="4575"/>
                </a:lnTo>
                <a:lnTo>
                  <a:pt x="15646" y="4502"/>
                </a:lnTo>
                <a:lnTo>
                  <a:pt x="15743" y="4380"/>
                </a:lnTo>
                <a:lnTo>
                  <a:pt x="15816" y="4259"/>
                </a:lnTo>
                <a:lnTo>
                  <a:pt x="15962" y="3991"/>
                </a:lnTo>
                <a:lnTo>
                  <a:pt x="16060" y="3723"/>
                </a:lnTo>
                <a:lnTo>
                  <a:pt x="16352" y="3091"/>
                </a:lnTo>
                <a:lnTo>
                  <a:pt x="16498" y="2872"/>
                </a:lnTo>
                <a:lnTo>
                  <a:pt x="16619" y="2677"/>
                </a:lnTo>
                <a:lnTo>
                  <a:pt x="16765" y="2458"/>
                </a:lnTo>
                <a:lnTo>
                  <a:pt x="16887" y="2239"/>
                </a:lnTo>
                <a:lnTo>
                  <a:pt x="16911" y="2166"/>
                </a:lnTo>
                <a:lnTo>
                  <a:pt x="16887" y="2117"/>
                </a:lnTo>
                <a:lnTo>
                  <a:pt x="16838" y="2069"/>
                </a:lnTo>
                <a:lnTo>
                  <a:pt x="16790" y="2044"/>
                </a:lnTo>
                <a:lnTo>
                  <a:pt x="16741" y="2020"/>
                </a:lnTo>
                <a:close/>
                <a:moveTo>
                  <a:pt x="3869" y="2020"/>
                </a:moveTo>
                <a:lnTo>
                  <a:pt x="3820" y="2044"/>
                </a:lnTo>
                <a:lnTo>
                  <a:pt x="3796" y="2044"/>
                </a:lnTo>
                <a:lnTo>
                  <a:pt x="3747" y="2093"/>
                </a:lnTo>
                <a:lnTo>
                  <a:pt x="3723" y="2190"/>
                </a:lnTo>
                <a:lnTo>
                  <a:pt x="3747" y="2263"/>
                </a:lnTo>
                <a:lnTo>
                  <a:pt x="3796" y="2312"/>
                </a:lnTo>
                <a:lnTo>
                  <a:pt x="3820" y="2385"/>
                </a:lnTo>
                <a:lnTo>
                  <a:pt x="3869" y="2531"/>
                </a:lnTo>
                <a:lnTo>
                  <a:pt x="3991" y="2799"/>
                </a:lnTo>
                <a:lnTo>
                  <a:pt x="4185" y="3188"/>
                </a:lnTo>
                <a:lnTo>
                  <a:pt x="4404" y="3577"/>
                </a:lnTo>
                <a:lnTo>
                  <a:pt x="4599" y="3869"/>
                </a:lnTo>
                <a:lnTo>
                  <a:pt x="4818" y="4161"/>
                </a:lnTo>
                <a:lnTo>
                  <a:pt x="5086" y="4405"/>
                </a:lnTo>
                <a:lnTo>
                  <a:pt x="5207" y="4526"/>
                </a:lnTo>
                <a:lnTo>
                  <a:pt x="5378" y="4624"/>
                </a:lnTo>
                <a:lnTo>
                  <a:pt x="5475" y="4648"/>
                </a:lnTo>
                <a:lnTo>
                  <a:pt x="5572" y="4648"/>
                </a:lnTo>
                <a:lnTo>
                  <a:pt x="5645" y="4599"/>
                </a:lnTo>
                <a:lnTo>
                  <a:pt x="5694" y="4526"/>
                </a:lnTo>
                <a:lnTo>
                  <a:pt x="5718" y="4453"/>
                </a:lnTo>
                <a:lnTo>
                  <a:pt x="5718" y="4356"/>
                </a:lnTo>
                <a:lnTo>
                  <a:pt x="5694" y="4283"/>
                </a:lnTo>
                <a:lnTo>
                  <a:pt x="5621" y="4210"/>
                </a:lnTo>
                <a:lnTo>
                  <a:pt x="5451" y="4088"/>
                </a:lnTo>
                <a:lnTo>
                  <a:pt x="5329" y="3991"/>
                </a:lnTo>
                <a:lnTo>
                  <a:pt x="5086" y="3723"/>
                </a:lnTo>
                <a:lnTo>
                  <a:pt x="4867" y="3431"/>
                </a:lnTo>
                <a:lnTo>
                  <a:pt x="4672" y="3139"/>
                </a:lnTo>
                <a:lnTo>
                  <a:pt x="4526" y="2847"/>
                </a:lnTo>
                <a:lnTo>
                  <a:pt x="4380" y="2580"/>
                </a:lnTo>
                <a:lnTo>
                  <a:pt x="4210" y="2288"/>
                </a:lnTo>
                <a:lnTo>
                  <a:pt x="4112" y="2166"/>
                </a:lnTo>
                <a:lnTo>
                  <a:pt x="4015" y="2069"/>
                </a:lnTo>
                <a:lnTo>
                  <a:pt x="3966" y="2044"/>
                </a:lnTo>
                <a:lnTo>
                  <a:pt x="3918" y="2020"/>
                </a:lnTo>
                <a:close/>
                <a:moveTo>
                  <a:pt x="3601" y="4843"/>
                </a:moveTo>
                <a:lnTo>
                  <a:pt x="3577" y="4891"/>
                </a:lnTo>
                <a:lnTo>
                  <a:pt x="3577" y="4916"/>
                </a:lnTo>
                <a:lnTo>
                  <a:pt x="3577" y="4964"/>
                </a:lnTo>
                <a:lnTo>
                  <a:pt x="3601" y="5062"/>
                </a:lnTo>
                <a:lnTo>
                  <a:pt x="3674" y="5135"/>
                </a:lnTo>
                <a:lnTo>
                  <a:pt x="3747" y="5183"/>
                </a:lnTo>
                <a:lnTo>
                  <a:pt x="3845" y="5281"/>
                </a:lnTo>
                <a:lnTo>
                  <a:pt x="3966" y="5354"/>
                </a:lnTo>
                <a:lnTo>
                  <a:pt x="4234" y="5500"/>
                </a:lnTo>
                <a:lnTo>
                  <a:pt x="4404" y="5500"/>
                </a:lnTo>
                <a:lnTo>
                  <a:pt x="4477" y="5451"/>
                </a:lnTo>
                <a:lnTo>
                  <a:pt x="4502" y="5402"/>
                </a:lnTo>
                <a:lnTo>
                  <a:pt x="4526" y="5329"/>
                </a:lnTo>
                <a:lnTo>
                  <a:pt x="4502" y="5256"/>
                </a:lnTo>
                <a:lnTo>
                  <a:pt x="4477" y="5183"/>
                </a:lnTo>
                <a:lnTo>
                  <a:pt x="4380" y="5135"/>
                </a:lnTo>
                <a:lnTo>
                  <a:pt x="4137" y="5013"/>
                </a:lnTo>
                <a:lnTo>
                  <a:pt x="3918" y="4891"/>
                </a:lnTo>
                <a:lnTo>
                  <a:pt x="3820" y="4867"/>
                </a:lnTo>
                <a:lnTo>
                  <a:pt x="3747" y="4843"/>
                </a:lnTo>
                <a:close/>
                <a:moveTo>
                  <a:pt x="17106" y="4891"/>
                </a:moveTo>
                <a:lnTo>
                  <a:pt x="16960" y="4940"/>
                </a:lnTo>
                <a:lnTo>
                  <a:pt x="16814" y="5037"/>
                </a:lnTo>
                <a:lnTo>
                  <a:pt x="16668" y="5159"/>
                </a:lnTo>
                <a:lnTo>
                  <a:pt x="16498" y="5305"/>
                </a:lnTo>
                <a:lnTo>
                  <a:pt x="16473" y="5354"/>
                </a:lnTo>
                <a:lnTo>
                  <a:pt x="16473" y="5402"/>
                </a:lnTo>
                <a:lnTo>
                  <a:pt x="16473" y="5451"/>
                </a:lnTo>
                <a:lnTo>
                  <a:pt x="16498" y="5500"/>
                </a:lnTo>
                <a:lnTo>
                  <a:pt x="16546" y="5524"/>
                </a:lnTo>
                <a:lnTo>
                  <a:pt x="16571" y="5548"/>
                </a:lnTo>
                <a:lnTo>
                  <a:pt x="16644" y="5548"/>
                </a:lnTo>
                <a:lnTo>
                  <a:pt x="16692" y="5524"/>
                </a:lnTo>
                <a:lnTo>
                  <a:pt x="16838" y="5402"/>
                </a:lnTo>
                <a:lnTo>
                  <a:pt x="17009" y="5256"/>
                </a:lnTo>
                <a:lnTo>
                  <a:pt x="17106" y="5135"/>
                </a:lnTo>
                <a:lnTo>
                  <a:pt x="17179" y="4964"/>
                </a:lnTo>
                <a:lnTo>
                  <a:pt x="17179" y="4940"/>
                </a:lnTo>
                <a:lnTo>
                  <a:pt x="17155" y="4916"/>
                </a:lnTo>
                <a:lnTo>
                  <a:pt x="17130" y="4891"/>
                </a:lnTo>
                <a:close/>
                <a:moveTo>
                  <a:pt x="19539" y="5500"/>
                </a:moveTo>
                <a:lnTo>
                  <a:pt x="19442" y="5524"/>
                </a:lnTo>
                <a:lnTo>
                  <a:pt x="19320" y="5548"/>
                </a:lnTo>
                <a:lnTo>
                  <a:pt x="19101" y="5646"/>
                </a:lnTo>
                <a:lnTo>
                  <a:pt x="18688" y="5865"/>
                </a:lnTo>
                <a:lnTo>
                  <a:pt x="18006" y="6157"/>
                </a:lnTo>
                <a:lnTo>
                  <a:pt x="17349" y="6497"/>
                </a:lnTo>
                <a:lnTo>
                  <a:pt x="17276" y="6546"/>
                </a:lnTo>
                <a:lnTo>
                  <a:pt x="17252" y="6619"/>
                </a:lnTo>
                <a:lnTo>
                  <a:pt x="17252" y="6692"/>
                </a:lnTo>
                <a:lnTo>
                  <a:pt x="17276" y="6765"/>
                </a:lnTo>
                <a:lnTo>
                  <a:pt x="17301" y="6814"/>
                </a:lnTo>
                <a:lnTo>
                  <a:pt x="17374" y="6862"/>
                </a:lnTo>
                <a:lnTo>
                  <a:pt x="17422" y="6887"/>
                </a:lnTo>
                <a:lnTo>
                  <a:pt x="17520" y="6887"/>
                </a:lnTo>
                <a:lnTo>
                  <a:pt x="18201" y="6595"/>
                </a:lnTo>
                <a:lnTo>
                  <a:pt x="18858" y="6303"/>
                </a:lnTo>
                <a:lnTo>
                  <a:pt x="19345" y="6132"/>
                </a:lnTo>
                <a:lnTo>
                  <a:pt x="19466" y="6084"/>
                </a:lnTo>
                <a:lnTo>
                  <a:pt x="19588" y="6011"/>
                </a:lnTo>
                <a:lnTo>
                  <a:pt x="19685" y="5938"/>
                </a:lnTo>
                <a:lnTo>
                  <a:pt x="19734" y="5865"/>
                </a:lnTo>
                <a:lnTo>
                  <a:pt x="19758" y="5792"/>
                </a:lnTo>
                <a:lnTo>
                  <a:pt x="19782" y="5743"/>
                </a:lnTo>
                <a:lnTo>
                  <a:pt x="19734" y="5621"/>
                </a:lnTo>
                <a:lnTo>
                  <a:pt x="19709" y="5573"/>
                </a:lnTo>
                <a:lnTo>
                  <a:pt x="19661" y="5548"/>
                </a:lnTo>
                <a:lnTo>
                  <a:pt x="19612" y="5524"/>
                </a:lnTo>
                <a:lnTo>
                  <a:pt x="19539" y="5500"/>
                </a:lnTo>
                <a:close/>
                <a:moveTo>
                  <a:pt x="998" y="5694"/>
                </a:moveTo>
                <a:lnTo>
                  <a:pt x="949" y="5719"/>
                </a:lnTo>
                <a:lnTo>
                  <a:pt x="925" y="5767"/>
                </a:lnTo>
                <a:lnTo>
                  <a:pt x="901" y="5865"/>
                </a:lnTo>
                <a:lnTo>
                  <a:pt x="925" y="5938"/>
                </a:lnTo>
                <a:lnTo>
                  <a:pt x="949" y="6011"/>
                </a:lnTo>
                <a:lnTo>
                  <a:pt x="1022" y="6084"/>
                </a:lnTo>
                <a:lnTo>
                  <a:pt x="1193" y="6230"/>
                </a:lnTo>
                <a:lnTo>
                  <a:pt x="1412" y="6327"/>
                </a:lnTo>
                <a:lnTo>
                  <a:pt x="1874" y="6522"/>
                </a:lnTo>
                <a:lnTo>
                  <a:pt x="2093" y="6595"/>
                </a:lnTo>
                <a:lnTo>
                  <a:pt x="2239" y="6643"/>
                </a:lnTo>
                <a:lnTo>
                  <a:pt x="2677" y="6887"/>
                </a:lnTo>
                <a:lnTo>
                  <a:pt x="3139" y="7130"/>
                </a:lnTo>
                <a:lnTo>
                  <a:pt x="3383" y="7276"/>
                </a:lnTo>
                <a:lnTo>
                  <a:pt x="3504" y="7325"/>
                </a:lnTo>
                <a:lnTo>
                  <a:pt x="3577" y="7325"/>
                </a:lnTo>
                <a:lnTo>
                  <a:pt x="3650" y="7300"/>
                </a:lnTo>
                <a:lnTo>
                  <a:pt x="3699" y="7252"/>
                </a:lnTo>
                <a:lnTo>
                  <a:pt x="3723" y="7203"/>
                </a:lnTo>
                <a:lnTo>
                  <a:pt x="3747" y="7130"/>
                </a:lnTo>
                <a:lnTo>
                  <a:pt x="3723" y="7057"/>
                </a:lnTo>
                <a:lnTo>
                  <a:pt x="3650" y="6935"/>
                </a:lnTo>
                <a:lnTo>
                  <a:pt x="3529" y="6814"/>
                </a:lnTo>
                <a:lnTo>
                  <a:pt x="3383" y="6692"/>
                </a:lnTo>
                <a:lnTo>
                  <a:pt x="3212" y="6595"/>
                </a:lnTo>
                <a:lnTo>
                  <a:pt x="2847" y="6424"/>
                </a:lnTo>
                <a:lnTo>
                  <a:pt x="2531" y="6278"/>
                </a:lnTo>
                <a:lnTo>
                  <a:pt x="2166" y="6108"/>
                </a:lnTo>
                <a:lnTo>
                  <a:pt x="1777" y="5962"/>
                </a:lnTo>
                <a:lnTo>
                  <a:pt x="1022" y="5694"/>
                </a:lnTo>
                <a:close/>
                <a:moveTo>
                  <a:pt x="18396" y="8274"/>
                </a:moveTo>
                <a:lnTo>
                  <a:pt x="18128" y="8298"/>
                </a:lnTo>
                <a:lnTo>
                  <a:pt x="17982" y="8322"/>
                </a:lnTo>
                <a:lnTo>
                  <a:pt x="17885" y="8371"/>
                </a:lnTo>
                <a:lnTo>
                  <a:pt x="17812" y="8420"/>
                </a:lnTo>
                <a:lnTo>
                  <a:pt x="17787" y="8468"/>
                </a:lnTo>
                <a:lnTo>
                  <a:pt x="17787" y="8541"/>
                </a:lnTo>
                <a:lnTo>
                  <a:pt x="17787" y="8590"/>
                </a:lnTo>
                <a:lnTo>
                  <a:pt x="17812" y="8663"/>
                </a:lnTo>
                <a:lnTo>
                  <a:pt x="17860" y="8712"/>
                </a:lnTo>
                <a:lnTo>
                  <a:pt x="17909" y="8736"/>
                </a:lnTo>
                <a:lnTo>
                  <a:pt x="17982" y="8736"/>
                </a:lnTo>
                <a:lnTo>
                  <a:pt x="18201" y="8712"/>
                </a:lnTo>
                <a:lnTo>
                  <a:pt x="18517" y="8663"/>
                </a:lnTo>
                <a:lnTo>
                  <a:pt x="18663" y="8590"/>
                </a:lnTo>
                <a:lnTo>
                  <a:pt x="18785" y="8541"/>
                </a:lnTo>
                <a:lnTo>
                  <a:pt x="18858" y="8468"/>
                </a:lnTo>
                <a:lnTo>
                  <a:pt x="18858" y="8420"/>
                </a:lnTo>
                <a:lnTo>
                  <a:pt x="18858" y="8395"/>
                </a:lnTo>
                <a:lnTo>
                  <a:pt x="18809" y="8347"/>
                </a:lnTo>
                <a:lnTo>
                  <a:pt x="18761" y="8322"/>
                </a:lnTo>
                <a:lnTo>
                  <a:pt x="18639" y="8274"/>
                </a:lnTo>
                <a:close/>
                <a:moveTo>
                  <a:pt x="2020" y="8201"/>
                </a:moveTo>
                <a:lnTo>
                  <a:pt x="1947" y="8225"/>
                </a:lnTo>
                <a:lnTo>
                  <a:pt x="1898" y="8249"/>
                </a:lnTo>
                <a:lnTo>
                  <a:pt x="1874" y="8274"/>
                </a:lnTo>
                <a:lnTo>
                  <a:pt x="1850" y="8322"/>
                </a:lnTo>
                <a:lnTo>
                  <a:pt x="1850" y="8395"/>
                </a:lnTo>
                <a:lnTo>
                  <a:pt x="1850" y="8444"/>
                </a:lnTo>
                <a:lnTo>
                  <a:pt x="1874" y="8493"/>
                </a:lnTo>
                <a:lnTo>
                  <a:pt x="1923" y="8517"/>
                </a:lnTo>
                <a:lnTo>
                  <a:pt x="2093" y="8614"/>
                </a:lnTo>
                <a:lnTo>
                  <a:pt x="2288" y="8687"/>
                </a:lnTo>
                <a:lnTo>
                  <a:pt x="2482" y="8736"/>
                </a:lnTo>
                <a:lnTo>
                  <a:pt x="2701" y="8760"/>
                </a:lnTo>
                <a:lnTo>
                  <a:pt x="2774" y="8760"/>
                </a:lnTo>
                <a:lnTo>
                  <a:pt x="2823" y="8712"/>
                </a:lnTo>
                <a:lnTo>
                  <a:pt x="2872" y="8663"/>
                </a:lnTo>
                <a:lnTo>
                  <a:pt x="2896" y="8590"/>
                </a:lnTo>
                <a:lnTo>
                  <a:pt x="2896" y="8517"/>
                </a:lnTo>
                <a:lnTo>
                  <a:pt x="2872" y="8444"/>
                </a:lnTo>
                <a:lnTo>
                  <a:pt x="2823" y="8395"/>
                </a:lnTo>
                <a:lnTo>
                  <a:pt x="2750" y="8347"/>
                </a:lnTo>
                <a:lnTo>
                  <a:pt x="2385" y="8274"/>
                </a:lnTo>
                <a:lnTo>
                  <a:pt x="2190" y="8225"/>
                </a:lnTo>
                <a:lnTo>
                  <a:pt x="2020" y="8201"/>
                </a:lnTo>
                <a:close/>
                <a:moveTo>
                  <a:pt x="18517" y="9904"/>
                </a:moveTo>
                <a:lnTo>
                  <a:pt x="18323" y="9928"/>
                </a:lnTo>
                <a:lnTo>
                  <a:pt x="18177" y="9952"/>
                </a:lnTo>
                <a:lnTo>
                  <a:pt x="18031" y="10050"/>
                </a:lnTo>
                <a:lnTo>
                  <a:pt x="18006" y="10074"/>
                </a:lnTo>
                <a:lnTo>
                  <a:pt x="18006" y="10123"/>
                </a:lnTo>
                <a:lnTo>
                  <a:pt x="18128" y="10220"/>
                </a:lnTo>
                <a:lnTo>
                  <a:pt x="18274" y="10293"/>
                </a:lnTo>
                <a:lnTo>
                  <a:pt x="18420" y="10317"/>
                </a:lnTo>
                <a:lnTo>
                  <a:pt x="18590" y="10342"/>
                </a:lnTo>
                <a:lnTo>
                  <a:pt x="18931" y="10366"/>
                </a:lnTo>
                <a:lnTo>
                  <a:pt x="19247" y="10366"/>
                </a:lnTo>
                <a:lnTo>
                  <a:pt x="19661" y="10390"/>
                </a:lnTo>
                <a:lnTo>
                  <a:pt x="20074" y="10415"/>
                </a:lnTo>
                <a:lnTo>
                  <a:pt x="20293" y="10415"/>
                </a:lnTo>
                <a:lnTo>
                  <a:pt x="20512" y="10390"/>
                </a:lnTo>
                <a:lnTo>
                  <a:pt x="20707" y="10366"/>
                </a:lnTo>
                <a:lnTo>
                  <a:pt x="20902" y="10293"/>
                </a:lnTo>
                <a:lnTo>
                  <a:pt x="20950" y="10269"/>
                </a:lnTo>
                <a:lnTo>
                  <a:pt x="20975" y="10220"/>
                </a:lnTo>
                <a:lnTo>
                  <a:pt x="20975" y="10123"/>
                </a:lnTo>
                <a:lnTo>
                  <a:pt x="20926" y="10050"/>
                </a:lnTo>
                <a:lnTo>
                  <a:pt x="20853" y="10001"/>
                </a:lnTo>
                <a:lnTo>
                  <a:pt x="20707" y="9952"/>
                </a:lnTo>
                <a:lnTo>
                  <a:pt x="20512" y="9904"/>
                </a:lnTo>
                <a:lnTo>
                  <a:pt x="20147" y="9904"/>
                </a:lnTo>
                <a:lnTo>
                  <a:pt x="19782" y="9928"/>
                </a:lnTo>
                <a:lnTo>
                  <a:pt x="19418" y="9952"/>
                </a:lnTo>
                <a:lnTo>
                  <a:pt x="19077" y="9928"/>
                </a:lnTo>
                <a:lnTo>
                  <a:pt x="18688" y="9904"/>
                </a:lnTo>
                <a:close/>
                <a:moveTo>
                  <a:pt x="365" y="10123"/>
                </a:moveTo>
                <a:lnTo>
                  <a:pt x="219" y="10147"/>
                </a:lnTo>
                <a:lnTo>
                  <a:pt x="98" y="10171"/>
                </a:lnTo>
                <a:lnTo>
                  <a:pt x="25" y="10220"/>
                </a:lnTo>
                <a:lnTo>
                  <a:pt x="0" y="10269"/>
                </a:lnTo>
                <a:lnTo>
                  <a:pt x="0" y="10317"/>
                </a:lnTo>
                <a:lnTo>
                  <a:pt x="25" y="10366"/>
                </a:lnTo>
                <a:lnTo>
                  <a:pt x="49" y="10415"/>
                </a:lnTo>
                <a:lnTo>
                  <a:pt x="146" y="10512"/>
                </a:lnTo>
                <a:lnTo>
                  <a:pt x="268" y="10561"/>
                </a:lnTo>
                <a:lnTo>
                  <a:pt x="414" y="10585"/>
                </a:lnTo>
                <a:lnTo>
                  <a:pt x="730" y="10609"/>
                </a:lnTo>
                <a:lnTo>
                  <a:pt x="974" y="10609"/>
                </a:lnTo>
                <a:lnTo>
                  <a:pt x="1923" y="10634"/>
                </a:lnTo>
                <a:lnTo>
                  <a:pt x="2847" y="10634"/>
                </a:lnTo>
                <a:lnTo>
                  <a:pt x="2945" y="10609"/>
                </a:lnTo>
                <a:lnTo>
                  <a:pt x="3018" y="10561"/>
                </a:lnTo>
                <a:lnTo>
                  <a:pt x="3066" y="10488"/>
                </a:lnTo>
                <a:lnTo>
                  <a:pt x="3066" y="10390"/>
                </a:lnTo>
                <a:lnTo>
                  <a:pt x="3066" y="10317"/>
                </a:lnTo>
                <a:lnTo>
                  <a:pt x="3018" y="10244"/>
                </a:lnTo>
                <a:lnTo>
                  <a:pt x="2945" y="10196"/>
                </a:lnTo>
                <a:lnTo>
                  <a:pt x="2847" y="10171"/>
                </a:lnTo>
                <a:lnTo>
                  <a:pt x="1850" y="10171"/>
                </a:lnTo>
                <a:lnTo>
                  <a:pt x="852" y="10147"/>
                </a:lnTo>
                <a:lnTo>
                  <a:pt x="657" y="10123"/>
                </a:lnTo>
                <a:close/>
                <a:moveTo>
                  <a:pt x="2677" y="11777"/>
                </a:moveTo>
                <a:lnTo>
                  <a:pt x="2409" y="11826"/>
                </a:lnTo>
                <a:lnTo>
                  <a:pt x="2288" y="11875"/>
                </a:lnTo>
                <a:lnTo>
                  <a:pt x="2166" y="11923"/>
                </a:lnTo>
                <a:lnTo>
                  <a:pt x="2069" y="11996"/>
                </a:lnTo>
                <a:lnTo>
                  <a:pt x="2020" y="12094"/>
                </a:lnTo>
                <a:lnTo>
                  <a:pt x="2020" y="12167"/>
                </a:lnTo>
                <a:lnTo>
                  <a:pt x="2069" y="12215"/>
                </a:lnTo>
                <a:lnTo>
                  <a:pt x="2190" y="12240"/>
                </a:lnTo>
                <a:lnTo>
                  <a:pt x="2312" y="12240"/>
                </a:lnTo>
                <a:lnTo>
                  <a:pt x="2580" y="12191"/>
                </a:lnTo>
                <a:lnTo>
                  <a:pt x="2872" y="12191"/>
                </a:lnTo>
                <a:lnTo>
                  <a:pt x="2993" y="12167"/>
                </a:lnTo>
                <a:lnTo>
                  <a:pt x="3066" y="12142"/>
                </a:lnTo>
                <a:lnTo>
                  <a:pt x="3115" y="12069"/>
                </a:lnTo>
                <a:lnTo>
                  <a:pt x="3139" y="12045"/>
                </a:lnTo>
                <a:lnTo>
                  <a:pt x="3139" y="11996"/>
                </a:lnTo>
                <a:lnTo>
                  <a:pt x="3115" y="11923"/>
                </a:lnTo>
                <a:lnTo>
                  <a:pt x="3091" y="11875"/>
                </a:lnTo>
                <a:lnTo>
                  <a:pt x="3066" y="11850"/>
                </a:lnTo>
                <a:lnTo>
                  <a:pt x="3018" y="11802"/>
                </a:lnTo>
                <a:lnTo>
                  <a:pt x="2920" y="11777"/>
                </a:lnTo>
                <a:close/>
                <a:moveTo>
                  <a:pt x="18006" y="11923"/>
                </a:moveTo>
                <a:lnTo>
                  <a:pt x="17860" y="11948"/>
                </a:lnTo>
                <a:lnTo>
                  <a:pt x="17812" y="11972"/>
                </a:lnTo>
                <a:lnTo>
                  <a:pt x="17763" y="11996"/>
                </a:lnTo>
                <a:lnTo>
                  <a:pt x="17763" y="12045"/>
                </a:lnTo>
                <a:lnTo>
                  <a:pt x="17763" y="12094"/>
                </a:lnTo>
                <a:lnTo>
                  <a:pt x="17787" y="12118"/>
                </a:lnTo>
                <a:lnTo>
                  <a:pt x="17860" y="12167"/>
                </a:lnTo>
                <a:lnTo>
                  <a:pt x="17933" y="12215"/>
                </a:lnTo>
                <a:lnTo>
                  <a:pt x="18006" y="12240"/>
                </a:lnTo>
                <a:lnTo>
                  <a:pt x="18152" y="12264"/>
                </a:lnTo>
                <a:lnTo>
                  <a:pt x="18444" y="12337"/>
                </a:lnTo>
                <a:lnTo>
                  <a:pt x="18761" y="12386"/>
                </a:lnTo>
                <a:lnTo>
                  <a:pt x="18834" y="12386"/>
                </a:lnTo>
                <a:lnTo>
                  <a:pt x="18882" y="12337"/>
                </a:lnTo>
                <a:lnTo>
                  <a:pt x="18931" y="12288"/>
                </a:lnTo>
                <a:lnTo>
                  <a:pt x="18955" y="12215"/>
                </a:lnTo>
                <a:lnTo>
                  <a:pt x="18931" y="12142"/>
                </a:lnTo>
                <a:lnTo>
                  <a:pt x="18931" y="12069"/>
                </a:lnTo>
                <a:lnTo>
                  <a:pt x="18882" y="12021"/>
                </a:lnTo>
                <a:lnTo>
                  <a:pt x="18809" y="11996"/>
                </a:lnTo>
                <a:lnTo>
                  <a:pt x="18566" y="11948"/>
                </a:lnTo>
                <a:lnTo>
                  <a:pt x="18201" y="11923"/>
                </a:lnTo>
                <a:close/>
                <a:moveTo>
                  <a:pt x="3358" y="13359"/>
                </a:moveTo>
                <a:lnTo>
                  <a:pt x="3261" y="13383"/>
                </a:lnTo>
                <a:lnTo>
                  <a:pt x="2434" y="13870"/>
                </a:lnTo>
                <a:lnTo>
                  <a:pt x="1582" y="14357"/>
                </a:lnTo>
                <a:lnTo>
                  <a:pt x="1241" y="14503"/>
                </a:lnTo>
                <a:lnTo>
                  <a:pt x="1095" y="14576"/>
                </a:lnTo>
                <a:lnTo>
                  <a:pt x="949" y="14697"/>
                </a:lnTo>
                <a:lnTo>
                  <a:pt x="925" y="14770"/>
                </a:lnTo>
                <a:lnTo>
                  <a:pt x="925" y="14843"/>
                </a:lnTo>
                <a:lnTo>
                  <a:pt x="949" y="14892"/>
                </a:lnTo>
                <a:lnTo>
                  <a:pt x="1022" y="14941"/>
                </a:lnTo>
                <a:lnTo>
                  <a:pt x="1120" y="14965"/>
                </a:lnTo>
                <a:lnTo>
                  <a:pt x="1217" y="14965"/>
                </a:lnTo>
                <a:lnTo>
                  <a:pt x="1412" y="14916"/>
                </a:lnTo>
                <a:lnTo>
                  <a:pt x="1606" y="14843"/>
                </a:lnTo>
                <a:lnTo>
                  <a:pt x="1801" y="14746"/>
                </a:lnTo>
                <a:lnTo>
                  <a:pt x="2239" y="14551"/>
                </a:lnTo>
                <a:lnTo>
                  <a:pt x="2677" y="14308"/>
                </a:lnTo>
                <a:lnTo>
                  <a:pt x="3504" y="13797"/>
                </a:lnTo>
                <a:lnTo>
                  <a:pt x="3577" y="13724"/>
                </a:lnTo>
                <a:lnTo>
                  <a:pt x="3626" y="13651"/>
                </a:lnTo>
                <a:lnTo>
                  <a:pt x="3626" y="13554"/>
                </a:lnTo>
                <a:lnTo>
                  <a:pt x="3577" y="13481"/>
                </a:lnTo>
                <a:lnTo>
                  <a:pt x="3529" y="13408"/>
                </a:lnTo>
                <a:lnTo>
                  <a:pt x="3456" y="13359"/>
                </a:lnTo>
                <a:close/>
                <a:moveTo>
                  <a:pt x="17325" y="13383"/>
                </a:moveTo>
                <a:lnTo>
                  <a:pt x="17179" y="13408"/>
                </a:lnTo>
                <a:lnTo>
                  <a:pt x="17130" y="13408"/>
                </a:lnTo>
                <a:lnTo>
                  <a:pt x="17130" y="13432"/>
                </a:lnTo>
                <a:lnTo>
                  <a:pt x="17130" y="13505"/>
                </a:lnTo>
                <a:lnTo>
                  <a:pt x="17252" y="13627"/>
                </a:lnTo>
                <a:lnTo>
                  <a:pt x="17398" y="13748"/>
                </a:lnTo>
                <a:lnTo>
                  <a:pt x="17690" y="13943"/>
                </a:lnTo>
                <a:lnTo>
                  <a:pt x="18006" y="14113"/>
                </a:lnTo>
                <a:lnTo>
                  <a:pt x="18323" y="14284"/>
                </a:lnTo>
                <a:lnTo>
                  <a:pt x="18907" y="14649"/>
                </a:lnTo>
                <a:lnTo>
                  <a:pt x="19199" y="14819"/>
                </a:lnTo>
                <a:lnTo>
                  <a:pt x="19515" y="14941"/>
                </a:lnTo>
                <a:lnTo>
                  <a:pt x="19612" y="14965"/>
                </a:lnTo>
                <a:lnTo>
                  <a:pt x="19709" y="14941"/>
                </a:lnTo>
                <a:lnTo>
                  <a:pt x="19758" y="14868"/>
                </a:lnTo>
                <a:lnTo>
                  <a:pt x="19807" y="14795"/>
                </a:lnTo>
                <a:lnTo>
                  <a:pt x="19807" y="14697"/>
                </a:lnTo>
                <a:lnTo>
                  <a:pt x="19782" y="14600"/>
                </a:lnTo>
                <a:lnTo>
                  <a:pt x="19734" y="14527"/>
                </a:lnTo>
                <a:lnTo>
                  <a:pt x="19636" y="14454"/>
                </a:lnTo>
                <a:lnTo>
                  <a:pt x="19272" y="14308"/>
                </a:lnTo>
                <a:lnTo>
                  <a:pt x="18931" y="14113"/>
                </a:lnTo>
                <a:lnTo>
                  <a:pt x="18590" y="13919"/>
                </a:lnTo>
                <a:lnTo>
                  <a:pt x="18250" y="13724"/>
                </a:lnTo>
                <a:lnTo>
                  <a:pt x="17982" y="13602"/>
                </a:lnTo>
                <a:lnTo>
                  <a:pt x="17739" y="13481"/>
                </a:lnTo>
                <a:lnTo>
                  <a:pt x="17593" y="13432"/>
                </a:lnTo>
                <a:lnTo>
                  <a:pt x="17447" y="13408"/>
                </a:lnTo>
                <a:lnTo>
                  <a:pt x="17325" y="13383"/>
                </a:lnTo>
                <a:close/>
                <a:moveTo>
                  <a:pt x="4234" y="14892"/>
                </a:moveTo>
                <a:lnTo>
                  <a:pt x="4161" y="14916"/>
                </a:lnTo>
                <a:lnTo>
                  <a:pt x="4088" y="14941"/>
                </a:lnTo>
                <a:lnTo>
                  <a:pt x="3942" y="15087"/>
                </a:lnTo>
                <a:lnTo>
                  <a:pt x="3820" y="15257"/>
                </a:lnTo>
                <a:lnTo>
                  <a:pt x="3723" y="15330"/>
                </a:lnTo>
                <a:lnTo>
                  <a:pt x="3650" y="15379"/>
                </a:lnTo>
                <a:lnTo>
                  <a:pt x="3650" y="15403"/>
                </a:lnTo>
                <a:lnTo>
                  <a:pt x="3601" y="15427"/>
                </a:lnTo>
                <a:lnTo>
                  <a:pt x="3577" y="15476"/>
                </a:lnTo>
                <a:lnTo>
                  <a:pt x="3553" y="15525"/>
                </a:lnTo>
                <a:lnTo>
                  <a:pt x="3553" y="15573"/>
                </a:lnTo>
                <a:lnTo>
                  <a:pt x="3577" y="15646"/>
                </a:lnTo>
                <a:lnTo>
                  <a:pt x="3626" y="15695"/>
                </a:lnTo>
                <a:lnTo>
                  <a:pt x="3699" y="15744"/>
                </a:lnTo>
                <a:lnTo>
                  <a:pt x="3772" y="15744"/>
                </a:lnTo>
                <a:lnTo>
                  <a:pt x="3845" y="15719"/>
                </a:lnTo>
                <a:lnTo>
                  <a:pt x="3991" y="15646"/>
                </a:lnTo>
                <a:lnTo>
                  <a:pt x="4088" y="15549"/>
                </a:lnTo>
                <a:lnTo>
                  <a:pt x="4258" y="15403"/>
                </a:lnTo>
                <a:lnTo>
                  <a:pt x="4429" y="15208"/>
                </a:lnTo>
                <a:lnTo>
                  <a:pt x="4453" y="15135"/>
                </a:lnTo>
                <a:lnTo>
                  <a:pt x="4453" y="15087"/>
                </a:lnTo>
                <a:lnTo>
                  <a:pt x="4429" y="15014"/>
                </a:lnTo>
                <a:lnTo>
                  <a:pt x="4380" y="14941"/>
                </a:lnTo>
                <a:lnTo>
                  <a:pt x="4307" y="14892"/>
                </a:lnTo>
                <a:close/>
                <a:moveTo>
                  <a:pt x="16376" y="14843"/>
                </a:moveTo>
                <a:lnTo>
                  <a:pt x="16303" y="14892"/>
                </a:lnTo>
                <a:lnTo>
                  <a:pt x="16279" y="14965"/>
                </a:lnTo>
                <a:lnTo>
                  <a:pt x="16303" y="15038"/>
                </a:lnTo>
                <a:lnTo>
                  <a:pt x="16400" y="15233"/>
                </a:lnTo>
                <a:lnTo>
                  <a:pt x="16522" y="15403"/>
                </a:lnTo>
                <a:lnTo>
                  <a:pt x="16668" y="15598"/>
                </a:lnTo>
                <a:lnTo>
                  <a:pt x="16765" y="15671"/>
                </a:lnTo>
                <a:lnTo>
                  <a:pt x="16863" y="15744"/>
                </a:lnTo>
                <a:lnTo>
                  <a:pt x="16936" y="15768"/>
                </a:lnTo>
                <a:lnTo>
                  <a:pt x="17009" y="15768"/>
                </a:lnTo>
                <a:lnTo>
                  <a:pt x="17082" y="15719"/>
                </a:lnTo>
                <a:lnTo>
                  <a:pt x="17130" y="15671"/>
                </a:lnTo>
                <a:lnTo>
                  <a:pt x="17155" y="15598"/>
                </a:lnTo>
                <a:lnTo>
                  <a:pt x="17155" y="15525"/>
                </a:lnTo>
                <a:lnTo>
                  <a:pt x="17130" y="15476"/>
                </a:lnTo>
                <a:lnTo>
                  <a:pt x="17057" y="15403"/>
                </a:lnTo>
                <a:lnTo>
                  <a:pt x="16911" y="15281"/>
                </a:lnTo>
                <a:lnTo>
                  <a:pt x="16790" y="15135"/>
                </a:lnTo>
                <a:lnTo>
                  <a:pt x="16644" y="14965"/>
                </a:lnTo>
                <a:lnTo>
                  <a:pt x="16546" y="14892"/>
                </a:lnTo>
                <a:lnTo>
                  <a:pt x="16449" y="14843"/>
                </a:lnTo>
                <a:close/>
                <a:moveTo>
                  <a:pt x="11169" y="3577"/>
                </a:moveTo>
                <a:lnTo>
                  <a:pt x="11582" y="3650"/>
                </a:lnTo>
                <a:lnTo>
                  <a:pt x="11996" y="3748"/>
                </a:lnTo>
                <a:lnTo>
                  <a:pt x="12410" y="3894"/>
                </a:lnTo>
                <a:lnTo>
                  <a:pt x="12799" y="4064"/>
                </a:lnTo>
                <a:lnTo>
                  <a:pt x="13188" y="4259"/>
                </a:lnTo>
                <a:lnTo>
                  <a:pt x="13578" y="4453"/>
                </a:lnTo>
                <a:lnTo>
                  <a:pt x="13943" y="4672"/>
                </a:lnTo>
                <a:lnTo>
                  <a:pt x="14235" y="4891"/>
                </a:lnTo>
                <a:lnTo>
                  <a:pt x="14502" y="5110"/>
                </a:lnTo>
                <a:lnTo>
                  <a:pt x="14770" y="5329"/>
                </a:lnTo>
                <a:lnTo>
                  <a:pt x="15038" y="5573"/>
                </a:lnTo>
                <a:lnTo>
                  <a:pt x="14989" y="5621"/>
                </a:lnTo>
                <a:lnTo>
                  <a:pt x="14916" y="5694"/>
                </a:lnTo>
                <a:lnTo>
                  <a:pt x="14916" y="5767"/>
                </a:lnTo>
                <a:lnTo>
                  <a:pt x="14892" y="5792"/>
                </a:lnTo>
                <a:lnTo>
                  <a:pt x="14892" y="5840"/>
                </a:lnTo>
                <a:lnTo>
                  <a:pt x="14940" y="5840"/>
                </a:lnTo>
                <a:lnTo>
                  <a:pt x="14989" y="5865"/>
                </a:lnTo>
                <a:lnTo>
                  <a:pt x="15086" y="5865"/>
                </a:lnTo>
                <a:lnTo>
                  <a:pt x="15159" y="5816"/>
                </a:lnTo>
                <a:lnTo>
                  <a:pt x="15232" y="5767"/>
                </a:lnTo>
                <a:lnTo>
                  <a:pt x="15354" y="5913"/>
                </a:lnTo>
                <a:lnTo>
                  <a:pt x="15257" y="5986"/>
                </a:lnTo>
                <a:lnTo>
                  <a:pt x="15208" y="6059"/>
                </a:lnTo>
                <a:lnTo>
                  <a:pt x="15159" y="6132"/>
                </a:lnTo>
                <a:lnTo>
                  <a:pt x="15184" y="6205"/>
                </a:lnTo>
                <a:lnTo>
                  <a:pt x="15208" y="6254"/>
                </a:lnTo>
                <a:lnTo>
                  <a:pt x="15330" y="6254"/>
                </a:lnTo>
                <a:lnTo>
                  <a:pt x="15427" y="6181"/>
                </a:lnTo>
                <a:lnTo>
                  <a:pt x="15524" y="6132"/>
                </a:lnTo>
                <a:lnTo>
                  <a:pt x="15719" y="6376"/>
                </a:lnTo>
                <a:lnTo>
                  <a:pt x="15695" y="6424"/>
                </a:lnTo>
                <a:lnTo>
                  <a:pt x="15573" y="6546"/>
                </a:lnTo>
                <a:lnTo>
                  <a:pt x="15549" y="6619"/>
                </a:lnTo>
                <a:lnTo>
                  <a:pt x="15524" y="6716"/>
                </a:lnTo>
                <a:lnTo>
                  <a:pt x="15549" y="6765"/>
                </a:lnTo>
                <a:lnTo>
                  <a:pt x="15597" y="6789"/>
                </a:lnTo>
                <a:lnTo>
                  <a:pt x="15768" y="6789"/>
                </a:lnTo>
                <a:lnTo>
                  <a:pt x="15865" y="6741"/>
                </a:lnTo>
                <a:lnTo>
                  <a:pt x="15914" y="6692"/>
                </a:lnTo>
                <a:lnTo>
                  <a:pt x="16060" y="6911"/>
                </a:lnTo>
                <a:lnTo>
                  <a:pt x="15962" y="7008"/>
                </a:lnTo>
                <a:lnTo>
                  <a:pt x="15889" y="7081"/>
                </a:lnTo>
                <a:lnTo>
                  <a:pt x="15841" y="7130"/>
                </a:lnTo>
                <a:lnTo>
                  <a:pt x="15841" y="7203"/>
                </a:lnTo>
                <a:lnTo>
                  <a:pt x="15865" y="7300"/>
                </a:lnTo>
                <a:lnTo>
                  <a:pt x="15914" y="7325"/>
                </a:lnTo>
                <a:lnTo>
                  <a:pt x="15962" y="7349"/>
                </a:lnTo>
                <a:lnTo>
                  <a:pt x="16060" y="7325"/>
                </a:lnTo>
                <a:lnTo>
                  <a:pt x="16157" y="7300"/>
                </a:lnTo>
                <a:lnTo>
                  <a:pt x="16254" y="7227"/>
                </a:lnTo>
                <a:lnTo>
                  <a:pt x="16400" y="7495"/>
                </a:lnTo>
                <a:lnTo>
                  <a:pt x="16327" y="7519"/>
                </a:lnTo>
                <a:lnTo>
                  <a:pt x="16254" y="7544"/>
                </a:lnTo>
                <a:lnTo>
                  <a:pt x="16157" y="7617"/>
                </a:lnTo>
                <a:lnTo>
                  <a:pt x="16060" y="7714"/>
                </a:lnTo>
                <a:lnTo>
                  <a:pt x="15987" y="7811"/>
                </a:lnTo>
                <a:lnTo>
                  <a:pt x="15938" y="7909"/>
                </a:lnTo>
                <a:lnTo>
                  <a:pt x="15938" y="7982"/>
                </a:lnTo>
                <a:lnTo>
                  <a:pt x="15962" y="8030"/>
                </a:lnTo>
                <a:lnTo>
                  <a:pt x="15987" y="8079"/>
                </a:lnTo>
                <a:lnTo>
                  <a:pt x="16060" y="8103"/>
                </a:lnTo>
                <a:lnTo>
                  <a:pt x="16108" y="8079"/>
                </a:lnTo>
                <a:lnTo>
                  <a:pt x="16181" y="8030"/>
                </a:lnTo>
                <a:lnTo>
                  <a:pt x="16303" y="7933"/>
                </a:lnTo>
                <a:lnTo>
                  <a:pt x="16449" y="7836"/>
                </a:lnTo>
                <a:lnTo>
                  <a:pt x="16522" y="7763"/>
                </a:lnTo>
                <a:lnTo>
                  <a:pt x="16692" y="8176"/>
                </a:lnTo>
                <a:lnTo>
                  <a:pt x="16619" y="8201"/>
                </a:lnTo>
                <a:lnTo>
                  <a:pt x="16571" y="8225"/>
                </a:lnTo>
                <a:lnTo>
                  <a:pt x="16473" y="8347"/>
                </a:lnTo>
                <a:lnTo>
                  <a:pt x="16254" y="8541"/>
                </a:lnTo>
                <a:lnTo>
                  <a:pt x="16181" y="8614"/>
                </a:lnTo>
                <a:lnTo>
                  <a:pt x="16108" y="8712"/>
                </a:lnTo>
                <a:lnTo>
                  <a:pt x="16084" y="8760"/>
                </a:lnTo>
                <a:lnTo>
                  <a:pt x="16060" y="8809"/>
                </a:lnTo>
                <a:lnTo>
                  <a:pt x="16060" y="8858"/>
                </a:lnTo>
                <a:lnTo>
                  <a:pt x="16108" y="8906"/>
                </a:lnTo>
                <a:lnTo>
                  <a:pt x="16157" y="8930"/>
                </a:lnTo>
                <a:lnTo>
                  <a:pt x="16206" y="8930"/>
                </a:lnTo>
                <a:lnTo>
                  <a:pt x="16327" y="8882"/>
                </a:lnTo>
                <a:lnTo>
                  <a:pt x="16425" y="8809"/>
                </a:lnTo>
                <a:lnTo>
                  <a:pt x="16522" y="8736"/>
                </a:lnTo>
                <a:lnTo>
                  <a:pt x="16668" y="8614"/>
                </a:lnTo>
                <a:lnTo>
                  <a:pt x="16790" y="8468"/>
                </a:lnTo>
                <a:lnTo>
                  <a:pt x="16887" y="8882"/>
                </a:lnTo>
                <a:lnTo>
                  <a:pt x="16790" y="8930"/>
                </a:lnTo>
                <a:lnTo>
                  <a:pt x="16692" y="8979"/>
                </a:lnTo>
                <a:lnTo>
                  <a:pt x="16498" y="9125"/>
                </a:lnTo>
                <a:lnTo>
                  <a:pt x="16230" y="9271"/>
                </a:lnTo>
                <a:lnTo>
                  <a:pt x="16108" y="9368"/>
                </a:lnTo>
                <a:lnTo>
                  <a:pt x="16011" y="9441"/>
                </a:lnTo>
                <a:lnTo>
                  <a:pt x="16011" y="9490"/>
                </a:lnTo>
                <a:lnTo>
                  <a:pt x="16035" y="9514"/>
                </a:lnTo>
                <a:lnTo>
                  <a:pt x="16181" y="9539"/>
                </a:lnTo>
                <a:lnTo>
                  <a:pt x="16327" y="9514"/>
                </a:lnTo>
                <a:lnTo>
                  <a:pt x="16619" y="9441"/>
                </a:lnTo>
                <a:lnTo>
                  <a:pt x="16790" y="9368"/>
                </a:lnTo>
                <a:lnTo>
                  <a:pt x="16960" y="9271"/>
                </a:lnTo>
                <a:lnTo>
                  <a:pt x="17009" y="9660"/>
                </a:lnTo>
                <a:lnTo>
                  <a:pt x="16522" y="9855"/>
                </a:lnTo>
                <a:lnTo>
                  <a:pt x="16254" y="9977"/>
                </a:lnTo>
                <a:lnTo>
                  <a:pt x="16108" y="10050"/>
                </a:lnTo>
                <a:lnTo>
                  <a:pt x="15987" y="10123"/>
                </a:lnTo>
                <a:lnTo>
                  <a:pt x="15962" y="10171"/>
                </a:lnTo>
                <a:lnTo>
                  <a:pt x="15962" y="10196"/>
                </a:lnTo>
                <a:lnTo>
                  <a:pt x="15987" y="10220"/>
                </a:lnTo>
                <a:lnTo>
                  <a:pt x="16011" y="10244"/>
                </a:lnTo>
                <a:lnTo>
                  <a:pt x="16279" y="10269"/>
                </a:lnTo>
                <a:lnTo>
                  <a:pt x="16522" y="10220"/>
                </a:lnTo>
                <a:lnTo>
                  <a:pt x="16765" y="10147"/>
                </a:lnTo>
                <a:lnTo>
                  <a:pt x="17033" y="10074"/>
                </a:lnTo>
                <a:lnTo>
                  <a:pt x="17009" y="10585"/>
                </a:lnTo>
                <a:lnTo>
                  <a:pt x="16765" y="10585"/>
                </a:lnTo>
                <a:lnTo>
                  <a:pt x="16546" y="10634"/>
                </a:lnTo>
                <a:lnTo>
                  <a:pt x="16108" y="10707"/>
                </a:lnTo>
                <a:lnTo>
                  <a:pt x="15914" y="10780"/>
                </a:lnTo>
                <a:lnTo>
                  <a:pt x="15719" y="10853"/>
                </a:lnTo>
                <a:lnTo>
                  <a:pt x="15695" y="10877"/>
                </a:lnTo>
                <a:lnTo>
                  <a:pt x="15719" y="10901"/>
                </a:lnTo>
                <a:lnTo>
                  <a:pt x="15889" y="10950"/>
                </a:lnTo>
                <a:lnTo>
                  <a:pt x="16060" y="10974"/>
                </a:lnTo>
                <a:lnTo>
                  <a:pt x="16425" y="10950"/>
                </a:lnTo>
                <a:lnTo>
                  <a:pt x="16814" y="10926"/>
                </a:lnTo>
                <a:lnTo>
                  <a:pt x="16984" y="10926"/>
                </a:lnTo>
                <a:lnTo>
                  <a:pt x="16887" y="11412"/>
                </a:lnTo>
                <a:lnTo>
                  <a:pt x="16765" y="11412"/>
                </a:lnTo>
                <a:lnTo>
                  <a:pt x="16619" y="11437"/>
                </a:lnTo>
                <a:lnTo>
                  <a:pt x="16352" y="11485"/>
                </a:lnTo>
                <a:lnTo>
                  <a:pt x="16035" y="11558"/>
                </a:lnTo>
                <a:lnTo>
                  <a:pt x="15889" y="11583"/>
                </a:lnTo>
                <a:lnTo>
                  <a:pt x="15719" y="11607"/>
                </a:lnTo>
                <a:lnTo>
                  <a:pt x="15695" y="11607"/>
                </a:lnTo>
                <a:lnTo>
                  <a:pt x="15670" y="11631"/>
                </a:lnTo>
                <a:lnTo>
                  <a:pt x="15670" y="11656"/>
                </a:lnTo>
                <a:lnTo>
                  <a:pt x="15695" y="11680"/>
                </a:lnTo>
                <a:lnTo>
                  <a:pt x="15962" y="11777"/>
                </a:lnTo>
                <a:lnTo>
                  <a:pt x="16108" y="11826"/>
                </a:lnTo>
                <a:lnTo>
                  <a:pt x="16254" y="11850"/>
                </a:lnTo>
                <a:lnTo>
                  <a:pt x="16522" y="11826"/>
                </a:lnTo>
                <a:lnTo>
                  <a:pt x="16814" y="11802"/>
                </a:lnTo>
                <a:lnTo>
                  <a:pt x="16668" y="12264"/>
                </a:lnTo>
                <a:lnTo>
                  <a:pt x="16498" y="12215"/>
                </a:lnTo>
                <a:lnTo>
                  <a:pt x="16303" y="12191"/>
                </a:lnTo>
                <a:lnTo>
                  <a:pt x="16108" y="12142"/>
                </a:lnTo>
                <a:lnTo>
                  <a:pt x="15914" y="12094"/>
                </a:lnTo>
                <a:lnTo>
                  <a:pt x="15695" y="12094"/>
                </a:lnTo>
                <a:lnTo>
                  <a:pt x="15476" y="12118"/>
                </a:lnTo>
                <a:lnTo>
                  <a:pt x="15451" y="12142"/>
                </a:lnTo>
                <a:lnTo>
                  <a:pt x="15451" y="12167"/>
                </a:lnTo>
                <a:lnTo>
                  <a:pt x="15476" y="12191"/>
                </a:lnTo>
                <a:lnTo>
                  <a:pt x="15646" y="12288"/>
                </a:lnTo>
                <a:lnTo>
                  <a:pt x="15816" y="12386"/>
                </a:lnTo>
                <a:lnTo>
                  <a:pt x="16230" y="12532"/>
                </a:lnTo>
                <a:lnTo>
                  <a:pt x="16546" y="12629"/>
                </a:lnTo>
                <a:lnTo>
                  <a:pt x="16376" y="13018"/>
                </a:lnTo>
                <a:lnTo>
                  <a:pt x="16060" y="12970"/>
                </a:lnTo>
                <a:lnTo>
                  <a:pt x="15743" y="12872"/>
                </a:lnTo>
                <a:lnTo>
                  <a:pt x="15573" y="12824"/>
                </a:lnTo>
                <a:lnTo>
                  <a:pt x="15476" y="12824"/>
                </a:lnTo>
                <a:lnTo>
                  <a:pt x="15451" y="12848"/>
                </a:lnTo>
                <a:lnTo>
                  <a:pt x="15427" y="12897"/>
                </a:lnTo>
                <a:lnTo>
                  <a:pt x="15427" y="12945"/>
                </a:lnTo>
                <a:lnTo>
                  <a:pt x="15451" y="12994"/>
                </a:lnTo>
                <a:lnTo>
                  <a:pt x="15524" y="13091"/>
                </a:lnTo>
                <a:lnTo>
                  <a:pt x="15743" y="13237"/>
                </a:lnTo>
                <a:lnTo>
                  <a:pt x="15938" y="13335"/>
                </a:lnTo>
                <a:lnTo>
                  <a:pt x="16181" y="13408"/>
                </a:lnTo>
                <a:lnTo>
                  <a:pt x="15914" y="13821"/>
                </a:lnTo>
                <a:lnTo>
                  <a:pt x="15865" y="13894"/>
                </a:lnTo>
                <a:lnTo>
                  <a:pt x="15841" y="13870"/>
                </a:lnTo>
                <a:lnTo>
                  <a:pt x="15719" y="13797"/>
                </a:lnTo>
                <a:lnTo>
                  <a:pt x="15597" y="13700"/>
                </a:lnTo>
                <a:lnTo>
                  <a:pt x="15330" y="13578"/>
                </a:lnTo>
                <a:lnTo>
                  <a:pt x="15013" y="13505"/>
                </a:lnTo>
                <a:lnTo>
                  <a:pt x="14721" y="13505"/>
                </a:lnTo>
                <a:lnTo>
                  <a:pt x="14697" y="13529"/>
                </a:lnTo>
                <a:lnTo>
                  <a:pt x="14673" y="13578"/>
                </a:lnTo>
                <a:lnTo>
                  <a:pt x="14697" y="13602"/>
                </a:lnTo>
                <a:lnTo>
                  <a:pt x="14794" y="13651"/>
                </a:lnTo>
                <a:lnTo>
                  <a:pt x="14892" y="13724"/>
                </a:lnTo>
                <a:lnTo>
                  <a:pt x="15111" y="13821"/>
                </a:lnTo>
                <a:lnTo>
                  <a:pt x="15378" y="13967"/>
                </a:lnTo>
                <a:lnTo>
                  <a:pt x="15622" y="14138"/>
                </a:lnTo>
                <a:lnTo>
                  <a:pt x="15670" y="14162"/>
                </a:lnTo>
                <a:lnTo>
                  <a:pt x="15451" y="14405"/>
                </a:lnTo>
                <a:lnTo>
                  <a:pt x="15330" y="14357"/>
                </a:lnTo>
                <a:lnTo>
                  <a:pt x="15208" y="14332"/>
                </a:lnTo>
                <a:lnTo>
                  <a:pt x="15086" y="14332"/>
                </a:lnTo>
                <a:lnTo>
                  <a:pt x="14989" y="14308"/>
                </a:lnTo>
                <a:lnTo>
                  <a:pt x="14794" y="14259"/>
                </a:lnTo>
                <a:lnTo>
                  <a:pt x="14624" y="14186"/>
                </a:lnTo>
                <a:lnTo>
                  <a:pt x="14454" y="14089"/>
                </a:lnTo>
                <a:lnTo>
                  <a:pt x="14308" y="14016"/>
                </a:lnTo>
                <a:lnTo>
                  <a:pt x="14137" y="14016"/>
                </a:lnTo>
                <a:lnTo>
                  <a:pt x="14089" y="14040"/>
                </a:lnTo>
                <a:lnTo>
                  <a:pt x="14064" y="14089"/>
                </a:lnTo>
                <a:lnTo>
                  <a:pt x="14089" y="14162"/>
                </a:lnTo>
                <a:lnTo>
                  <a:pt x="14162" y="14259"/>
                </a:lnTo>
                <a:lnTo>
                  <a:pt x="14308" y="14405"/>
                </a:lnTo>
                <a:lnTo>
                  <a:pt x="14478" y="14527"/>
                </a:lnTo>
                <a:lnTo>
                  <a:pt x="14648" y="14600"/>
                </a:lnTo>
                <a:lnTo>
                  <a:pt x="14843" y="14697"/>
                </a:lnTo>
                <a:lnTo>
                  <a:pt x="14965" y="14746"/>
                </a:lnTo>
                <a:lnTo>
                  <a:pt x="15086" y="14770"/>
                </a:lnTo>
                <a:lnTo>
                  <a:pt x="14819" y="14989"/>
                </a:lnTo>
                <a:lnTo>
                  <a:pt x="14527" y="15208"/>
                </a:lnTo>
                <a:lnTo>
                  <a:pt x="14454" y="15208"/>
                </a:lnTo>
                <a:lnTo>
                  <a:pt x="14332" y="15184"/>
                </a:lnTo>
                <a:lnTo>
                  <a:pt x="14235" y="15111"/>
                </a:lnTo>
                <a:lnTo>
                  <a:pt x="14064" y="14965"/>
                </a:lnTo>
                <a:lnTo>
                  <a:pt x="13918" y="14843"/>
                </a:lnTo>
                <a:lnTo>
                  <a:pt x="13748" y="14722"/>
                </a:lnTo>
                <a:lnTo>
                  <a:pt x="13651" y="14673"/>
                </a:lnTo>
                <a:lnTo>
                  <a:pt x="13578" y="14624"/>
                </a:lnTo>
                <a:lnTo>
                  <a:pt x="13383" y="14624"/>
                </a:lnTo>
                <a:lnTo>
                  <a:pt x="13359" y="14649"/>
                </a:lnTo>
                <a:lnTo>
                  <a:pt x="13359" y="14697"/>
                </a:lnTo>
                <a:lnTo>
                  <a:pt x="13456" y="14868"/>
                </a:lnTo>
                <a:lnTo>
                  <a:pt x="13602" y="15014"/>
                </a:lnTo>
                <a:lnTo>
                  <a:pt x="13894" y="15306"/>
                </a:lnTo>
                <a:lnTo>
                  <a:pt x="13991" y="15403"/>
                </a:lnTo>
                <a:lnTo>
                  <a:pt x="14113" y="15476"/>
                </a:lnTo>
                <a:lnTo>
                  <a:pt x="13748" y="15671"/>
                </a:lnTo>
                <a:lnTo>
                  <a:pt x="13553" y="15598"/>
                </a:lnTo>
                <a:lnTo>
                  <a:pt x="13456" y="15549"/>
                </a:lnTo>
                <a:lnTo>
                  <a:pt x="13359" y="15476"/>
                </a:lnTo>
                <a:lnTo>
                  <a:pt x="13164" y="15306"/>
                </a:lnTo>
                <a:lnTo>
                  <a:pt x="12872" y="15062"/>
                </a:lnTo>
                <a:lnTo>
                  <a:pt x="12726" y="14941"/>
                </a:lnTo>
                <a:lnTo>
                  <a:pt x="12556" y="14843"/>
                </a:lnTo>
                <a:lnTo>
                  <a:pt x="12507" y="14868"/>
                </a:lnTo>
                <a:lnTo>
                  <a:pt x="12483" y="14916"/>
                </a:lnTo>
                <a:lnTo>
                  <a:pt x="12580" y="15135"/>
                </a:lnTo>
                <a:lnTo>
                  <a:pt x="12726" y="15330"/>
                </a:lnTo>
                <a:lnTo>
                  <a:pt x="12896" y="15525"/>
                </a:lnTo>
                <a:lnTo>
                  <a:pt x="13067" y="15695"/>
                </a:lnTo>
                <a:lnTo>
                  <a:pt x="13310" y="15865"/>
                </a:lnTo>
                <a:lnTo>
                  <a:pt x="12702" y="16084"/>
                </a:lnTo>
                <a:lnTo>
                  <a:pt x="12239" y="15719"/>
                </a:lnTo>
                <a:lnTo>
                  <a:pt x="11972" y="15476"/>
                </a:lnTo>
                <a:lnTo>
                  <a:pt x="11826" y="15354"/>
                </a:lnTo>
                <a:lnTo>
                  <a:pt x="11655" y="15257"/>
                </a:lnTo>
                <a:lnTo>
                  <a:pt x="11631" y="15257"/>
                </a:lnTo>
                <a:lnTo>
                  <a:pt x="11607" y="15281"/>
                </a:lnTo>
                <a:lnTo>
                  <a:pt x="11607" y="15354"/>
                </a:lnTo>
                <a:lnTo>
                  <a:pt x="11631" y="15427"/>
                </a:lnTo>
                <a:lnTo>
                  <a:pt x="11704" y="15573"/>
                </a:lnTo>
                <a:lnTo>
                  <a:pt x="11801" y="15719"/>
                </a:lnTo>
                <a:lnTo>
                  <a:pt x="11899" y="15841"/>
                </a:lnTo>
                <a:lnTo>
                  <a:pt x="12093" y="16036"/>
                </a:lnTo>
                <a:lnTo>
                  <a:pt x="12312" y="16206"/>
                </a:lnTo>
                <a:lnTo>
                  <a:pt x="11826" y="16303"/>
                </a:lnTo>
                <a:lnTo>
                  <a:pt x="11801" y="16303"/>
                </a:lnTo>
                <a:lnTo>
                  <a:pt x="11558" y="16036"/>
                </a:lnTo>
                <a:lnTo>
                  <a:pt x="11291" y="15768"/>
                </a:lnTo>
                <a:lnTo>
                  <a:pt x="11169" y="15671"/>
                </a:lnTo>
                <a:lnTo>
                  <a:pt x="11047" y="15573"/>
                </a:lnTo>
                <a:lnTo>
                  <a:pt x="10901" y="15500"/>
                </a:lnTo>
                <a:lnTo>
                  <a:pt x="10828" y="15476"/>
                </a:lnTo>
                <a:lnTo>
                  <a:pt x="10731" y="15476"/>
                </a:lnTo>
                <a:lnTo>
                  <a:pt x="10731" y="15500"/>
                </a:lnTo>
                <a:lnTo>
                  <a:pt x="10780" y="15646"/>
                </a:lnTo>
                <a:lnTo>
                  <a:pt x="10853" y="15768"/>
                </a:lnTo>
                <a:lnTo>
                  <a:pt x="11072" y="15987"/>
                </a:lnTo>
                <a:lnTo>
                  <a:pt x="11437" y="16376"/>
                </a:lnTo>
                <a:lnTo>
                  <a:pt x="11072" y="16425"/>
                </a:lnTo>
                <a:lnTo>
                  <a:pt x="10682" y="16474"/>
                </a:lnTo>
                <a:lnTo>
                  <a:pt x="10682" y="16401"/>
                </a:lnTo>
                <a:lnTo>
                  <a:pt x="10634" y="16328"/>
                </a:lnTo>
                <a:lnTo>
                  <a:pt x="10463" y="16133"/>
                </a:lnTo>
                <a:lnTo>
                  <a:pt x="10269" y="15938"/>
                </a:lnTo>
                <a:lnTo>
                  <a:pt x="10050" y="15768"/>
                </a:lnTo>
                <a:lnTo>
                  <a:pt x="9831" y="15598"/>
                </a:lnTo>
                <a:lnTo>
                  <a:pt x="9806" y="15598"/>
                </a:lnTo>
                <a:lnTo>
                  <a:pt x="9782" y="15622"/>
                </a:lnTo>
                <a:lnTo>
                  <a:pt x="9806" y="15744"/>
                </a:lnTo>
                <a:lnTo>
                  <a:pt x="9855" y="15865"/>
                </a:lnTo>
                <a:lnTo>
                  <a:pt x="9904" y="15987"/>
                </a:lnTo>
                <a:lnTo>
                  <a:pt x="9977" y="16084"/>
                </a:lnTo>
                <a:lnTo>
                  <a:pt x="10123" y="16303"/>
                </a:lnTo>
                <a:lnTo>
                  <a:pt x="10317" y="16474"/>
                </a:lnTo>
                <a:lnTo>
                  <a:pt x="9685" y="16474"/>
                </a:lnTo>
                <a:lnTo>
                  <a:pt x="9612" y="16352"/>
                </a:lnTo>
                <a:lnTo>
                  <a:pt x="9563" y="16255"/>
                </a:lnTo>
                <a:lnTo>
                  <a:pt x="9393" y="16060"/>
                </a:lnTo>
                <a:lnTo>
                  <a:pt x="9222" y="15817"/>
                </a:lnTo>
                <a:lnTo>
                  <a:pt x="9125" y="15695"/>
                </a:lnTo>
                <a:lnTo>
                  <a:pt x="9028" y="15598"/>
                </a:lnTo>
                <a:lnTo>
                  <a:pt x="8979" y="15598"/>
                </a:lnTo>
                <a:lnTo>
                  <a:pt x="8955" y="15622"/>
                </a:lnTo>
                <a:lnTo>
                  <a:pt x="8955" y="15744"/>
                </a:lnTo>
                <a:lnTo>
                  <a:pt x="8979" y="15865"/>
                </a:lnTo>
                <a:lnTo>
                  <a:pt x="9003" y="15987"/>
                </a:lnTo>
                <a:lnTo>
                  <a:pt x="9052" y="16109"/>
                </a:lnTo>
                <a:lnTo>
                  <a:pt x="9247" y="16449"/>
                </a:lnTo>
                <a:lnTo>
                  <a:pt x="9247" y="16449"/>
                </a:lnTo>
                <a:lnTo>
                  <a:pt x="8687" y="16376"/>
                </a:lnTo>
                <a:lnTo>
                  <a:pt x="8614" y="16376"/>
                </a:lnTo>
                <a:lnTo>
                  <a:pt x="8590" y="16328"/>
                </a:lnTo>
                <a:lnTo>
                  <a:pt x="8492" y="16230"/>
                </a:lnTo>
                <a:lnTo>
                  <a:pt x="8419" y="16109"/>
                </a:lnTo>
                <a:lnTo>
                  <a:pt x="8346" y="15841"/>
                </a:lnTo>
                <a:lnTo>
                  <a:pt x="8273" y="15646"/>
                </a:lnTo>
                <a:lnTo>
                  <a:pt x="8200" y="15573"/>
                </a:lnTo>
                <a:lnTo>
                  <a:pt x="8152" y="15549"/>
                </a:lnTo>
                <a:lnTo>
                  <a:pt x="8103" y="15549"/>
                </a:lnTo>
                <a:lnTo>
                  <a:pt x="8079" y="15598"/>
                </a:lnTo>
                <a:lnTo>
                  <a:pt x="8054" y="15646"/>
                </a:lnTo>
                <a:lnTo>
                  <a:pt x="8054" y="15792"/>
                </a:lnTo>
                <a:lnTo>
                  <a:pt x="8079" y="15938"/>
                </a:lnTo>
                <a:lnTo>
                  <a:pt x="8103" y="16060"/>
                </a:lnTo>
                <a:lnTo>
                  <a:pt x="8176" y="16279"/>
                </a:lnTo>
                <a:lnTo>
                  <a:pt x="7762" y="16157"/>
                </a:lnTo>
                <a:lnTo>
                  <a:pt x="7714" y="16084"/>
                </a:lnTo>
                <a:lnTo>
                  <a:pt x="7665" y="15963"/>
                </a:lnTo>
                <a:lnTo>
                  <a:pt x="7592" y="15817"/>
                </a:lnTo>
                <a:lnTo>
                  <a:pt x="7543" y="15695"/>
                </a:lnTo>
                <a:lnTo>
                  <a:pt x="7519" y="15549"/>
                </a:lnTo>
                <a:lnTo>
                  <a:pt x="7495" y="15549"/>
                </a:lnTo>
                <a:lnTo>
                  <a:pt x="7470" y="15671"/>
                </a:lnTo>
                <a:lnTo>
                  <a:pt x="7446" y="15792"/>
                </a:lnTo>
                <a:lnTo>
                  <a:pt x="7446" y="15938"/>
                </a:lnTo>
                <a:lnTo>
                  <a:pt x="7470" y="16060"/>
                </a:lnTo>
                <a:lnTo>
                  <a:pt x="6984" y="15841"/>
                </a:lnTo>
                <a:lnTo>
                  <a:pt x="6984" y="15792"/>
                </a:lnTo>
                <a:lnTo>
                  <a:pt x="6911" y="15646"/>
                </a:lnTo>
                <a:lnTo>
                  <a:pt x="6813" y="15549"/>
                </a:lnTo>
                <a:lnTo>
                  <a:pt x="6789" y="15549"/>
                </a:lnTo>
                <a:lnTo>
                  <a:pt x="6740" y="15622"/>
                </a:lnTo>
                <a:lnTo>
                  <a:pt x="6716" y="15695"/>
                </a:lnTo>
                <a:lnTo>
                  <a:pt x="6375" y="15476"/>
                </a:lnTo>
                <a:lnTo>
                  <a:pt x="6035" y="15233"/>
                </a:lnTo>
                <a:lnTo>
                  <a:pt x="5718" y="14965"/>
                </a:lnTo>
                <a:lnTo>
                  <a:pt x="5451" y="14649"/>
                </a:lnTo>
                <a:lnTo>
                  <a:pt x="5159" y="14284"/>
                </a:lnTo>
                <a:lnTo>
                  <a:pt x="4915" y="13894"/>
                </a:lnTo>
                <a:lnTo>
                  <a:pt x="4696" y="13505"/>
                </a:lnTo>
                <a:lnTo>
                  <a:pt x="4502" y="13091"/>
                </a:lnTo>
                <a:lnTo>
                  <a:pt x="4356" y="12653"/>
                </a:lnTo>
                <a:lnTo>
                  <a:pt x="4234" y="12215"/>
                </a:lnTo>
                <a:lnTo>
                  <a:pt x="4112" y="11777"/>
                </a:lnTo>
                <a:lnTo>
                  <a:pt x="4064" y="11315"/>
                </a:lnTo>
                <a:lnTo>
                  <a:pt x="4015" y="10926"/>
                </a:lnTo>
                <a:lnTo>
                  <a:pt x="3991" y="10561"/>
                </a:lnTo>
                <a:lnTo>
                  <a:pt x="4015" y="10171"/>
                </a:lnTo>
                <a:lnTo>
                  <a:pt x="4039" y="9782"/>
                </a:lnTo>
                <a:lnTo>
                  <a:pt x="4088" y="9393"/>
                </a:lnTo>
                <a:lnTo>
                  <a:pt x="4137" y="9028"/>
                </a:lnTo>
                <a:lnTo>
                  <a:pt x="4234" y="8663"/>
                </a:lnTo>
                <a:lnTo>
                  <a:pt x="4331" y="8274"/>
                </a:lnTo>
                <a:lnTo>
                  <a:pt x="4453" y="7909"/>
                </a:lnTo>
                <a:lnTo>
                  <a:pt x="4599" y="7568"/>
                </a:lnTo>
                <a:lnTo>
                  <a:pt x="4769" y="7227"/>
                </a:lnTo>
                <a:lnTo>
                  <a:pt x="4940" y="6887"/>
                </a:lnTo>
                <a:lnTo>
                  <a:pt x="5134" y="6546"/>
                </a:lnTo>
                <a:lnTo>
                  <a:pt x="5353" y="6230"/>
                </a:lnTo>
                <a:lnTo>
                  <a:pt x="5597" y="5913"/>
                </a:lnTo>
                <a:lnTo>
                  <a:pt x="5840" y="5621"/>
                </a:lnTo>
                <a:lnTo>
                  <a:pt x="6083" y="5354"/>
                </a:lnTo>
                <a:lnTo>
                  <a:pt x="6351" y="5110"/>
                </a:lnTo>
                <a:lnTo>
                  <a:pt x="6643" y="4891"/>
                </a:lnTo>
                <a:lnTo>
                  <a:pt x="6935" y="4721"/>
                </a:lnTo>
                <a:lnTo>
                  <a:pt x="7227" y="4526"/>
                </a:lnTo>
                <a:lnTo>
                  <a:pt x="7543" y="4380"/>
                </a:lnTo>
                <a:lnTo>
                  <a:pt x="8225" y="4088"/>
                </a:lnTo>
                <a:lnTo>
                  <a:pt x="8784" y="3845"/>
                </a:lnTo>
                <a:lnTo>
                  <a:pt x="9368" y="3675"/>
                </a:lnTo>
                <a:lnTo>
                  <a:pt x="9636" y="3602"/>
                </a:lnTo>
                <a:lnTo>
                  <a:pt x="9660" y="3650"/>
                </a:lnTo>
                <a:lnTo>
                  <a:pt x="9685" y="3699"/>
                </a:lnTo>
                <a:lnTo>
                  <a:pt x="9733" y="3723"/>
                </a:lnTo>
                <a:lnTo>
                  <a:pt x="9806" y="3723"/>
                </a:lnTo>
                <a:lnTo>
                  <a:pt x="10171" y="3626"/>
                </a:lnTo>
                <a:lnTo>
                  <a:pt x="10536" y="3577"/>
                </a:lnTo>
                <a:lnTo>
                  <a:pt x="10585" y="3626"/>
                </a:lnTo>
                <a:lnTo>
                  <a:pt x="10634" y="3650"/>
                </a:lnTo>
                <a:lnTo>
                  <a:pt x="10682" y="3626"/>
                </a:lnTo>
                <a:lnTo>
                  <a:pt x="10707" y="3602"/>
                </a:lnTo>
                <a:lnTo>
                  <a:pt x="10731" y="3577"/>
                </a:lnTo>
                <a:close/>
                <a:moveTo>
                  <a:pt x="9977" y="3237"/>
                </a:moveTo>
                <a:lnTo>
                  <a:pt x="9733" y="3261"/>
                </a:lnTo>
                <a:lnTo>
                  <a:pt x="9490" y="3310"/>
                </a:lnTo>
                <a:lnTo>
                  <a:pt x="9028" y="3431"/>
                </a:lnTo>
                <a:lnTo>
                  <a:pt x="8638" y="3577"/>
                </a:lnTo>
                <a:lnTo>
                  <a:pt x="7957" y="3821"/>
                </a:lnTo>
                <a:lnTo>
                  <a:pt x="7324" y="4113"/>
                </a:lnTo>
                <a:lnTo>
                  <a:pt x="7008" y="4283"/>
                </a:lnTo>
                <a:lnTo>
                  <a:pt x="6692" y="4453"/>
                </a:lnTo>
                <a:lnTo>
                  <a:pt x="6400" y="4648"/>
                </a:lnTo>
                <a:lnTo>
                  <a:pt x="6108" y="4867"/>
                </a:lnTo>
                <a:lnTo>
                  <a:pt x="5791" y="5159"/>
                </a:lnTo>
                <a:lnTo>
                  <a:pt x="5499" y="5451"/>
                </a:lnTo>
                <a:lnTo>
                  <a:pt x="5232" y="5767"/>
                </a:lnTo>
                <a:lnTo>
                  <a:pt x="4988" y="6108"/>
                </a:lnTo>
                <a:lnTo>
                  <a:pt x="4745" y="6473"/>
                </a:lnTo>
                <a:lnTo>
                  <a:pt x="4526" y="6838"/>
                </a:lnTo>
                <a:lnTo>
                  <a:pt x="4356" y="7203"/>
                </a:lnTo>
                <a:lnTo>
                  <a:pt x="4185" y="7592"/>
                </a:lnTo>
                <a:lnTo>
                  <a:pt x="4039" y="8006"/>
                </a:lnTo>
                <a:lnTo>
                  <a:pt x="3918" y="8420"/>
                </a:lnTo>
                <a:lnTo>
                  <a:pt x="3796" y="8833"/>
                </a:lnTo>
                <a:lnTo>
                  <a:pt x="3723" y="9247"/>
                </a:lnTo>
                <a:lnTo>
                  <a:pt x="3674" y="9660"/>
                </a:lnTo>
                <a:lnTo>
                  <a:pt x="3626" y="10074"/>
                </a:lnTo>
                <a:lnTo>
                  <a:pt x="3626" y="10488"/>
                </a:lnTo>
                <a:lnTo>
                  <a:pt x="3626" y="10901"/>
                </a:lnTo>
                <a:lnTo>
                  <a:pt x="3650" y="11315"/>
                </a:lnTo>
                <a:lnTo>
                  <a:pt x="3699" y="11704"/>
                </a:lnTo>
                <a:lnTo>
                  <a:pt x="3772" y="12094"/>
                </a:lnTo>
                <a:lnTo>
                  <a:pt x="3869" y="12483"/>
                </a:lnTo>
                <a:lnTo>
                  <a:pt x="3991" y="12872"/>
                </a:lnTo>
                <a:lnTo>
                  <a:pt x="4137" y="13262"/>
                </a:lnTo>
                <a:lnTo>
                  <a:pt x="4307" y="13627"/>
                </a:lnTo>
                <a:lnTo>
                  <a:pt x="4477" y="13967"/>
                </a:lnTo>
                <a:lnTo>
                  <a:pt x="4696" y="14332"/>
                </a:lnTo>
                <a:lnTo>
                  <a:pt x="4915" y="14649"/>
                </a:lnTo>
                <a:lnTo>
                  <a:pt x="5183" y="14965"/>
                </a:lnTo>
                <a:lnTo>
                  <a:pt x="5451" y="15257"/>
                </a:lnTo>
                <a:lnTo>
                  <a:pt x="5743" y="15525"/>
                </a:lnTo>
                <a:lnTo>
                  <a:pt x="6035" y="15768"/>
                </a:lnTo>
                <a:lnTo>
                  <a:pt x="6375" y="15987"/>
                </a:lnTo>
                <a:lnTo>
                  <a:pt x="6716" y="16182"/>
                </a:lnTo>
                <a:lnTo>
                  <a:pt x="6765" y="16230"/>
                </a:lnTo>
                <a:lnTo>
                  <a:pt x="6838" y="16230"/>
                </a:lnTo>
                <a:lnTo>
                  <a:pt x="6862" y="16255"/>
                </a:lnTo>
                <a:lnTo>
                  <a:pt x="7276" y="16425"/>
                </a:lnTo>
                <a:lnTo>
                  <a:pt x="7738" y="16595"/>
                </a:lnTo>
                <a:lnTo>
                  <a:pt x="8176" y="16717"/>
                </a:lnTo>
                <a:lnTo>
                  <a:pt x="8638" y="16814"/>
                </a:lnTo>
                <a:lnTo>
                  <a:pt x="9101" y="16887"/>
                </a:lnTo>
                <a:lnTo>
                  <a:pt x="9563" y="16936"/>
                </a:lnTo>
                <a:lnTo>
                  <a:pt x="10025" y="16960"/>
                </a:lnTo>
                <a:lnTo>
                  <a:pt x="10488" y="16936"/>
                </a:lnTo>
                <a:lnTo>
                  <a:pt x="10974" y="16912"/>
                </a:lnTo>
                <a:lnTo>
                  <a:pt x="11437" y="16839"/>
                </a:lnTo>
                <a:lnTo>
                  <a:pt x="11899" y="16766"/>
                </a:lnTo>
                <a:lnTo>
                  <a:pt x="12337" y="16644"/>
                </a:lnTo>
                <a:lnTo>
                  <a:pt x="12799" y="16522"/>
                </a:lnTo>
                <a:lnTo>
                  <a:pt x="13237" y="16352"/>
                </a:lnTo>
                <a:lnTo>
                  <a:pt x="13675" y="16182"/>
                </a:lnTo>
                <a:lnTo>
                  <a:pt x="14089" y="15963"/>
                </a:lnTo>
                <a:lnTo>
                  <a:pt x="14575" y="15671"/>
                </a:lnTo>
                <a:lnTo>
                  <a:pt x="15038" y="15354"/>
                </a:lnTo>
                <a:lnTo>
                  <a:pt x="15451" y="15014"/>
                </a:lnTo>
                <a:lnTo>
                  <a:pt x="15816" y="14624"/>
                </a:lnTo>
                <a:lnTo>
                  <a:pt x="16157" y="14186"/>
                </a:lnTo>
                <a:lnTo>
                  <a:pt x="16473" y="13748"/>
                </a:lnTo>
                <a:lnTo>
                  <a:pt x="16741" y="13286"/>
                </a:lnTo>
                <a:lnTo>
                  <a:pt x="16960" y="12799"/>
                </a:lnTo>
                <a:lnTo>
                  <a:pt x="17155" y="12288"/>
                </a:lnTo>
                <a:lnTo>
                  <a:pt x="17301" y="11777"/>
                </a:lnTo>
                <a:lnTo>
                  <a:pt x="17398" y="11242"/>
                </a:lnTo>
                <a:lnTo>
                  <a:pt x="17447" y="10707"/>
                </a:lnTo>
                <a:lnTo>
                  <a:pt x="17471" y="10147"/>
                </a:lnTo>
                <a:lnTo>
                  <a:pt x="17447" y="9587"/>
                </a:lnTo>
                <a:lnTo>
                  <a:pt x="17374" y="9052"/>
                </a:lnTo>
                <a:lnTo>
                  <a:pt x="17276" y="8493"/>
                </a:lnTo>
                <a:lnTo>
                  <a:pt x="17106" y="7957"/>
                </a:lnTo>
                <a:lnTo>
                  <a:pt x="16887" y="7422"/>
                </a:lnTo>
                <a:lnTo>
                  <a:pt x="16619" y="6911"/>
                </a:lnTo>
                <a:lnTo>
                  <a:pt x="16327" y="6400"/>
                </a:lnTo>
                <a:lnTo>
                  <a:pt x="15987" y="5938"/>
                </a:lnTo>
                <a:lnTo>
                  <a:pt x="15597" y="5500"/>
                </a:lnTo>
                <a:lnTo>
                  <a:pt x="15184" y="5110"/>
                </a:lnTo>
                <a:lnTo>
                  <a:pt x="14746" y="4745"/>
                </a:lnTo>
                <a:lnTo>
                  <a:pt x="14502" y="4551"/>
                </a:lnTo>
                <a:lnTo>
                  <a:pt x="14235" y="4380"/>
                </a:lnTo>
                <a:lnTo>
                  <a:pt x="13651" y="4088"/>
                </a:lnTo>
                <a:lnTo>
                  <a:pt x="13067" y="3796"/>
                </a:lnTo>
                <a:lnTo>
                  <a:pt x="12483" y="3577"/>
                </a:lnTo>
                <a:lnTo>
                  <a:pt x="11996" y="3431"/>
                </a:lnTo>
                <a:lnTo>
                  <a:pt x="11461" y="3334"/>
                </a:lnTo>
                <a:lnTo>
                  <a:pt x="11218" y="3285"/>
                </a:lnTo>
                <a:lnTo>
                  <a:pt x="10415" y="3285"/>
                </a:lnTo>
                <a:lnTo>
                  <a:pt x="10196" y="3237"/>
                </a:lnTo>
                <a:close/>
                <a:moveTo>
                  <a:pt x="13675" y="16912"/>
                </a:moveTo>
                <a:lnTo>
                  <a:pt x="13626" y="16936"/>
                </a:lnTo>
                <a:lnTo>
                  <a:pt x="13578" y="16984"/>
                </a:lnTo>
                <a:lnTo>
                  <a:pt x="13553" y="17057"/>
                </a:lnTo>
                <a:lnTo>
                  <a:pt x="13553" y="17106"/>
                </a:lnTo>
                <a:lnTo>
                  <a:pt x="13578" y="17252"/>
                </a:lnTo>
                <a:lnTo>
                  <a:pt x="13724" y="17495"/>
                </a:lnTo>
                <a:lnTo>
                  <a:pt x="13772" y="17666"/>
                </a:lnTo>
                <a:lnTo>
                  <a:pt x="13870" y="17812"/>
                </a:lnTo>
                <a:lnTo>
                  <a:pt x="13943" y="17885"/>
                </a:lnTo>
                <a:lnTo>
                  <a:pt x="13991" y="17958"/>
                </a:lnTo>
                <a:lnTo>
                  <a:pt x="14089" y="17982"/>
                </a:lnTo>
                <a:lnTo>
                  <a:pt x="14162" y="18006"/>
                </a:lnTo>
                <a:lnTo>
                  <a:pt x="14210" y="17982"/>
                </a:lnTo>
                <a:lnTo>
                  <a:pt x="14259" y="17958"/>
                </a:lnTo>
                <a:lnTo>
                  <a:pt x="14332" y="17885"/>
                </a:lnTo>
                <a:lnTo>
                  <a:pt x="14356" y="17787"/>
                </a:lnTo>
                <a:lnTo>
                  <a:pt x="14356" y="17739"/>
                </a:lnTo>
                <a:lnTo>
                  <a:pt x="14332" y="17690"/>
                </a:lnTo>
                <a:lnTo>
                  <a:pt x="14259" y="17593"/>
                </a:lnTo>
                <a:lnTo>
                  <a:pt x="14162" y="17495"/>
                </a:lnTo>
                <a:lnTo>
                  <a:pt x="13991" y="17228"/>
                </a:lnTo>
                <a:lnTo>
                  <a:pt x="13918" y="17082"/>
                </a:lnTo>
                <a:lnTo>
                  <a:pt x="13870" y="17033"/>
                </a:lnTo>
                <a:lnTo>
                  <a:pt x="13821" y="16960"/>
                </a:lnTo>
                <a:lnTo>
                  <a:pt x="13748" y="16936"/>
                </a:lnTo>
                <a:lnTo>
                  <a:pt x="13675" y="16912"/>
                </a:lnTo>
                <a:close/>
                <a:moveTo>
                  <a:pt x="7008" y="17009"/>
                </a:moveTo>
                <a:lnTo>
                  <a:pt x="6911" y="17057"/>
                </a:lnTo>
                <a:lnTo>
                  <a:pt x="6813" y="17155"/>
                </a:lnTo>
                <a:lnTo>
                  <a:pt x="6716" y="17374"/>
                </a:lnTo>
                <a:lnTo>
                  <a:pt x="6570" y="17666"/>
                </a:lnTo>
                <a:lnTo>
                  <a:pt x="6521" y="17812"/>
                </a:lnTo>
                <a:lnTo>
                  <a:pt x="6497" y="17885"/>
                </a:lnTo>
                <a:lnTo>
                  <a:pt x="6521" y="17958"/>
                </a:lnTo>
                <a:lnTo>
                  <a:pt x="6546" y="18006"/>
                </a:lnTo>
                <a:lnTo>
                  <a:pt x="6594" y="18055"/>
                </a:lnTo>
                <a:lnTo>
                  <a:pt x="6667" y="18079"/>
                </a:lnTo>
                <a:lnTo>
                  <a:pt x="6740" y="18079"/>
                </a:lnTo>
                <a:lnTo>
                  <a:pt x="6789" y="18055"/>
                </a:lnTo>
                <a:lnTo>
                  <a:pt x="6862" y="18006"/>
                </a:lnTo>
                <a:lnTo>
                  <a:pt x="6935" y="17885"/>
                </a:lnTo>
                <a:lnTo>
                  <a:pt x="7008" y="17739"/>
                </a:lnTo>
                <a:lnTo>
                  <a:pt x="7057" y="17593"/>
                </a:lnTo>
                <a:lnTo>
                  <a:pt x="7154" y="17349"/>
                </a:lnTo>
                <a:lnTo>
                  <a:pt x="7178" y="17228"/>
                </a:lnTo>
                <a:lnTo>
                  <a:pt x="7178" y="17106"/>
                </a:lnTo>
                <a:lnTo>
                  <a:pt x="7154" y="17057"/>
                </a:lnTo>
                <a:lnTo>
                  <a:pt x="7105" y="17033"/>
                </a:lnTo>
                <a:lnTo>
                  <a:pt x="7057" y="17009"/>
                </a:lnTo>
                <a:close/>
                <a:moveTo>
                  <a:pt x="5694" y="16328"/>
                </a:moveTo>
                <a:lnTo>
                  <a:pt x="5597" y="16352"/>
                </a:lnTo>
                <a:lnTo>
                  <a:pt x="5524" y="16425"/>
                </a:lnTo>
                <a:lnTo>
                  <a:pt x="5159" y="16887"/>
                </a:lnTo>
                <a:lnTo>
                  <a:pt x="4745" y="17349"/>
                </a:lnTo>
                <a:lnTo>
                  <a:pt x="4307" y="17787"/>
                </a:lnTo>
                <a:lnTo>
                  <a:pt x="3869" y="18225"/>
                </a:lnTo>
                <a:lnTo>
                  <a:pt x="3820" y="18250"/>
                </a:lnTo>
                <a:lnTo>
                  <a:pt x="3820" y="18298"/>
                </a:lnTo>
                <a:lnTo>
                  <a:pt x="3820" y="18347"/>
                </a:lnTo>
                <a:lnTo>
                  <a:pt x="3845" y="18396"/>
                </a:lnTo>
                <a:lnTo>
                  <a:pt x="3893" y="18444"/>
                </a:lnTo>
                <a:lnTo>
                  <a:pt x="3942" y="18469"/>
                </a:lnTo>
                <a:lnTo>
                  <a:pt x="3991" y="18469"/>
                </a:lnTo>
                <a:lnTo>
                  <a:pt x="4161" y="18420"/>
                </a:lnTo>
                <a:lnTo>
                  <a:pt x="4283" y="18347"/>
                </a:lnTo>
                <a:lnTo>
                  <a:pt x="4429" y="18250"/>
                </a:lnTo>
                <a:lnTo>
                  <a:pt x="4550" y="18152"/>
                </a:lnTo>
                <a:lnTo>
                  <a:pt x="4794" y="17909"/>
                </a:lnTo>
                <a:lnTo>
                  <a:pt x="5013" y="17690"/>
                </a:lnTo>
                <a:lnTo>
                  <a:pt x="5499" y="17203"/>
                </a:lnTo>
                <a:lnTo>
                  <a:pt x="5718" y="16936"/>
                </a:lnTo>
                <a:lnTo>
                  <a:pt x="5937" y="16668"/>
                </a:lnTo>
                <a:lnTo>
                  <a:pt x="5986" y="16571"/>
                </a:lnTo>
                <a:lnTo>
                  <a:pt x="5962" y="16498"/>
                </a:lnTo>
                <a:lnTo>
                  <a:pt x="5937" y="16425"/>
                </a:lnTo>
                <a:lnTo>
                  <a:pt x="5864" y="16376"/>
                </a:lnTo>
                <a:lnTo>
                  <a:pt x="5791" y="16328"/>
                </a:lnTo>
                <a:close/>
                <a:moveTo>
                  <a:pt x="15013" y="15987"/>
                </a:moveTo>
                <a:lnTo>
                  <a:pt x="14965" y="16011"/>
                </a:lnTo>
                <a:lnTo>
                  <a:pt x="14940" y="16084"/>
                </a:lnTo>
                <a:lnTo>
                  <a:pt x="14940" y="16133"/>
                </a:lnTo>
                <a:lnTo>
                  <a:pt x="14989" y="16303"/>
                </a:lnTo>
                <a:lnTo>
                  <a:pt x="15038" y="16449"/>
                </a:lnTo>
                <a:lnTo>
                  <a:pt x="15208" y="16717"/>
                </a:lnTo>
                <a:lnTo>
                  <a:pt x="15427" y="17082"/>
                </a:lnTo>
                <a:lnTo>
                  <a:pt x="15524" y="17252"/>
                </a:lnTo>
                <a:lnTo>
                  <a:pt x="15646" y="17422"/>
                </a:lnTo>
                <a:lnTo>
                  <a:pt x="16108" y="17933"/>
                </a:lnTo>
                <a:lnTo>
                  <a:pt x="16327" y="18225"/>
                </a:lnTo>
                <a:lnTo>
                  <a:pt x="16400" y="18371"/>
                </a:lnTo>
                <a:lnTo>
                  <a:pt x="16473" y="18517"/>
                </a:lnTo>
                <a:lnTo>
                  <a:pt x="16522" y="18590"/>
                </a:lnTo>
                <a:lnTo>
                  <a:pt x="16595" y="18639"/>
                </a:lnTo>
                <a:lnTo>
                  <a:pt x="16668" y="18688"/>
                </a:lnTo>
                <a:lnTo>
                  <a:pt x="16765" y="18688"/>
                </a:lnTo>
                <a:lnTo>
                  <a:pt x="16838" y="18663"/>
                </a:lnTo>
                <a:lnTo>
                  <a:pt x="16887" y="18615"/>
                </a:lnTo>
                <a:lnTo>
                  <a:pt x="16936" y="18566"/>
                </a:lnTo>
                <a:lnTo>
                  <a:pt x="16936" y="18469"/>
                </a:lnTo>
                <a:lnTo>
                  <a:pt x="16911" y="18298"/>
                </a:lnTo>
                <a:lnTo>
                  <a:pt x="16838" y="18128"/>
                </a:lnTo>
                <a:lnTo>
                  <a:pt x="16765" y="17982"/>
                </a:lnTo>
                <a:lnTo>
                  <a:pt x="16668" y="17836"/>
                </a:lnTo>
                <a:lnTo>
                  <a:pt x="16449" y="17568"/>
                </a:lnTo>
                <a:lnTo>
                  <a:pt x="16206" y="17325"/>
                </a:lnTo>
                <a:lnTo>
                  <a:pt x="16060" y="17155"/>
                </a:lnTo>
                <a:lnTo>
                  <a:pt x="15938" y="16984"/>
                </a:lnTo>
                <a:lnTo>
                  <a:pt x="15695" y="16595"/>
                </a:lnTo>
                <a:lnTo>
                  <a:pt x="15573" y="16401"/>
                </a:lnTo>
                <a:lnTo>
                  <a:pt x="15427" y="16230"/>
                </a:lnTo>
                <a:lnTo>
                  <a:pt x="15281" y="16109"/>
                </a:lnTo>
                <a:lnTo>
                  <a:pt x="15086" y="15987"/>
                </a:lnTo>
                <a:close/>
                <a:moveTo>
                  <a:pt x="10439" y="17666"/>
                </a:moveTo>
                <a:lnTo>
                  <a:pt x="10342" y="17787"/>
                </a:lnTo>
                <a:lnTo>
                  <a:pt x="10293" y="17909"/>
                </a:lnTo>
                <a:lnTo>
                  <a:pt x="10244" y="18055"/>
                </a:lnTo>
                <a:lnTo>
                  <a:pt x="10244" y="18201"/>
                </a:lnTo>
                <a:lnTo>
                  <a:pt x="10196" y="18517"/>
                </a:lnTo>
                <a:lnTo>
                  <a:pt x="10196" y="18688"/>
                </a:lnTo>
                <a:lnTo>
                  <a:pt x="10244" y="18834"/>
                </a:lnTo>
                <a:lnTo>
                  <a:pt x="10293" y="18882"/>
                </a:lnTo>
                <a:lnTo>
                  <a:pt x="10342" y="18907"/>
                </a:lnTo>
                <a:lnTo>
                  <a:pt x="10415" y="18882"/>
                </a:lnTo>
                <a:lnTo>
                  <a:pt x="10463" y="18858"/>
                </a:lnTo>
                <a:lnTo>
                  <a:pt x="10512" y="18809"/>
                </a:lnTo>
                <a:lnTo>
                  <a:pt x="10561" y="18736"/>
                </a:lnTo>
                <a:lnTo>
                  <a:pt x="10585" y="18615"/>
                </a:lnTo>
                <a:lnTo>
                  <a:pt x="10585" y="18323"/>
                </a:lnTo>
                <a:lnTo>
                  <a:pt x="10609" y="18031"/>
                </a:lnTo>
                <a:lnTo>
                  <a:pt x="10609" y="17885"/>
                </a:lnTo>
                <a:lnTo>
                  <a:pt x="10585" y="17739"/>
                </a:lnTo>
                <a:lnTo>
                  <a:pt x="10561" y="17690"/>
                </a:lnTo>
                <a:lnTo>
                  <a:pt x="10536" y="17666"/>
                </a:lnTo>
                <a:close/>
                <a:moveTo>
                  <a:pt x="8638" y="17349"/>
                </a:moveTo>
                <a:lnTo>
                  <a:pt x="8492" y="17471"/>
                </a:lnTo>
                <a:lnTo>
                  <a:pt x="8395" y="17593"/>
                </a:lnTo>
                <a:lnTo>
                  <a:pt x="8322" y="17739"/>
                </a:lnTo>
                <a:lnTo>
                  <a:pt x="8249" y="17909"/>
                </a:lnTo>
                <a:lnTo>
                  <a:pt x="8176" y="18250"/>
                </a:lnTo>
                <a:lnTo>
                  <a:pt x="8103" y="18590"/>
                </a:lnTo>
                <a:lnTo>
                  <a:pt x="7908" y="19369"/>
                </a:lnTo>
                <a:lnTo>
                  <a:pt x="7860" y="19758"/>
                </a:lnTo>
                <a:lnTo>
                  <a:pt x="7835" y="19953"/>
                </a:lnTo>
                <a:lnTo>
                  <a:pt x="7835" y="20148"/>
                </a:lnTo>
                <a:lnTo>
                  <a:pt x="7860" y="20221"/>
                </a:lnTo>
                <a:lnTo>
                  <a:pt x="7908" y="20269"/>
                </a:lnTo>
                <a:lnTo>
                  <a:pt x="7933" y="20318"/>
                </a:lnTo>
                <a:lnTo>
                  <a:pt x="8006" y="20342"/>
                </a:lnTo>
                <a:lnTo>
                  <a:pt x="8103" y="20342"/>
                </a:lnTo>
                <a:lnTo>
                  <a:pt x="8176" y="20318"/>
                </a:lnTo>
                <a:lnTo>
                  <a:pt x="8200" y="20245"/>
                </a:lnTo>
                <a:lnTo>
                  <a:pt x="8273" y="20099"/>
                </a:lnTo>
                <a:lnTo>
                  <a:pt x="8346" y="19929"/>
                </a:lnTo>
                <a:lnTo>
                  <a:pt x="8419" y="19588"/>
                </a:lnTo>
                <a:lnTo>
                  <a:pt x="8517" y="18882"/>
                </a:lnTo>
                <a:lnTo>
                  <a:pt x="8614" y="18517"/>
                </a:lnTo>
                <a:lnTo>
                  <a:pt x="8711" y="18152"/>
                </a:lnTo>
                <a:lnTo>
                  <a:pt x="8760" y="17958"/>
                </a:lnTo>
                <a:lnTo>
                  <a:pt x="8784" y="17763"/>
                </a:lnTo>
                <a:lnTo>
                  <a:pt x="8784" y="17593"/>
                </a:lnTo>
                <a:lnTo>
                  <a:pt x="8784" y="17422"/>
                </a:lnTo>
                <a:lnTo>
                  <a:pt x="8760" y="17374"/>
                </a:lnTo>
                <a:lnTo>
                  <a:pt x="8711" y="17349"/>
                </a:lnTo>
                <a:close/>
                <a:moveTo>
                  <a:pt x="12093" y="17374"/>
                </a:moveTo>
                <a:lnTo>
                  <a:pt x="12045" y="17398"/>
                </a:lnTo>
                <a:lnTo>
                  <a:pt x="11996" y="17398"/>
                </a:lnTo>
                <a:lnTo>
                  <a:pt x="11947" y="17447"/>
                </a:lnTo>
                <a:lnTo>
                  <a:pt x="11923" y="17495"/>
                </a:lnTo>
                <a:lnTo>
                  <a:pt x="11923" y="17544"/>
                </a:lnTo>
                <a:lnTo>
                  <a:pt x="11947" y="17836"/>
                </a:lnTo>
                <a:lnTo>
                  <a:pt x="11972" y="18152"/>
                </a:lnTo>
                <a:lnTo>
                  <a:pt x="12093" y="18761"/>
                </a:lnTo>
                <a:lnTo>
                  <a:pt x="12166" y="19199"/>
                </a:lnTo>
                <a:lnTo>
                  <a:pt x="12215" y="19661"/>
                </a:lnTo>
                <a:lnTo>
                  <a:pt x="12239" y="19904"/>
                </a:lnTo>
                <a:lnTo>
                  <a:pt x="12288" y="20123"/>
                </a:lnTo>
                <a:lnTo>
                  <a:pt x="12337" y="20342"/>
                </a:lnTo>
                <a:lnTo>
                  <a:pt x="12434" y="20561"/>
                </a:lnTo>
                <a:lnTo>
                  <a:pt x="12483" y="20610"/>
                </a:lnTo>
                <a:lnTo>
                  <a:pt x="12556" y="20659"/>
                </a:lnTo>
                <a:lnTo>
                  <a:pt x="12629" y="20659"/>
                </a:lnTo>
                <a:lnTo>
                  <a:pt x="12702" y="20634"/>
                </a:lnTo>
                <a:lnTo>
                  <a:pt x="12775" y="20610"/>
                </a:lnTo>
                <a:lnTo>
                  <a:pt x="12823" y="20537"/>
                </a:lnTo>
                <a:lnTo>
                  <a:pt x="12848" y="20464"/>
                </a:lnTo>
                <a:lnTo>
                  <a:pt x="12848" y="20391"/>
                </a:lnTo>
                <a:lnTo>
                  <a:pt x="12750" y="19953"/>
                </a:lnTo>
                <a:lnTo>
                  <a:pt x="12702" y="19491"/>
                </a:lnTo>
                <a:lnTo>
                  <a:pt x="12629" y="19053"/>
                </a:lnTo>
                <a:lnTo>
                  <a:pt x="12556" y="18639"/>
                </a:lnTo>
                <a:lnTo>
                  <a:pt x="12483" y="18323"/>
                </a:lnTo>
                <a:lnTo>
                  <a:pt x="12434" y="18031"/>
                </a:lnTo>
                <a:lnTo>
                  <a:pt x="12361" y="17739"/>
                </a:lnTo>
                <a:lnTo>
                  <a:pt x="12288" y="17593"/>
                </a:lnTo>
                <a:lnTo>
                  <a:pt x="12239" y="17471"/>
                </a:lnTo>
                <a:lnTo>
                  <a:pt x="12191" y="17422"/>
                </a:lnTo>
                <a:lnTo>
                  <a:pt x="12142" y="17398"/>
                </a:lnTo>
                <a:lnTo>
                  <a:pt x="12093" y="17374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294;p36"/>
          <p:cNvSpPr/>
          <p:nvPr/>
        </p:nvSpPr>
        <p:spPr>
          <a:xfrm>
            <a:off x="1817765" y="1179189"/>
            <a:ext cx="349047" cy="300235"/>
          </a:xfrm>
          <a:custGeom>
            <a:avLst/>
            <a:gdLst/>
            <a:ahLst/>
            <a:cxnLst/>
            <a:rect l="l" t="t" r="r" b="b"/>
            <a:pathLst>
              <a:path w="17398" h="14965" extrusionOk="0">
                <a:moveTo>
                  <a:pt x="4258" y="12069"/>
                </a:moveTo>
                <a:lnTo>
                  <a:pt x="4599" y="12093"/>
                </a:lnTo>
                <a:lnTo>
                  <a:pt x="4769" y="12093"/>
                </a:lnTo>
                <a:lnTo>
                  <a:pt x="4721" y="12264"/>
                </a:lnTo>
                <a:lnTo>
                  <a:pt x="4672" y="12458"/>
                </a:lnTo>
                <a:lnTo>
                  <a:pt x="4672" y="12580"/>
                </a:lnTo>
                <a:lnTo>
                  <a:pt x="4477" y="12580"/>
                </a:lnTo>
                <a:lnTo>
                  <a:pt x="4307" y="12215"/>
                </a:lnTo>
                <a:lnTo>
                  <a:pt x="4258" y="12069"/>
                </a:lnTo>
                <a:close/>
                <a:moveTo>
                  <a:pt x="3991" y="12069"/>
                </a:moveTo>
                <a:lnTo>
                  <a:pt x="3991" y="12166"/>
                </a:lnTo>
                <a:lnTo>
                  <a:pt x="3991" y="12239"/>
                </a:lnTo>
                <a:lnTo>
                  <a:pt x="4015" y="12434"/>
                </a:lnTo>
                <a:lnTo>
                  <a:pt x="4064" y="12580"/>
                </a:lnTo>
                <a:lnTo>
                  <a:pt x="3553" y="12629"/>
                </a:lnTo>
                <a:lnTo>
                  <a:pt x="3529" y="12531"/>
                </a:lnTo>
                <a:lnTo>
                  <a:pt x="3504" y="12434"/>
                </a:lnTo>
                <a:lnTo>
                  <a:pt x="3480" y="12361"/>
                </a:lnTo>
                <a:lnTo>
                  <a:pt x="3456" y="12118"/>
                </a:lnTo>
                <a:lnTo>
                  <a:pt x="3456" y="12093"/>
                </a:lnTo>
                <a:lnTo>
                  <a:pt x="3991" y="12069"/>
                </a:lnTo>
                <a:close/>
                <a:moveTo>
                  <a:pt x="4940" y="12093"/>
                </a:moveTo>
                <a:lnTo>
                  <a:pt x="5499" y="12166"/>
                </a:lnTo>
                <a:lnTo>
                  <a:pt x="5475" y="12264"/>
                </a:lnTo>
                <a:lnTo>
                  <a:pt x="5451" y="12361"/>
                </a:lnTo>
                <a:lnTo>
                  <a:pt x="5451" y="12483"/>
                </a:lnTo>
                <a:lnTo>
                  <a:pt x="5475" y="12629"/>
                </a:lnTo>
                <a:lnTo>
                  <a:pt x="5378" y="12604"/>
                </a:lnTo>
                <a:lnTo>
                  <a:pt x="5061" y="12604"/>
                </a:lnTo>
                <a:lnTo>
                  <a:pt x="5061" y="12531"/>
                </a:lnTo>
                <a:lnTo>
                  <a:pt x="4988" y="12312"/>
                </a:lnTo>
                <a:lnTo>
                  <a:pt x="4940" y="12093"/>
                </a:lnTo>
                <a:close/>
                <a:moveTo>
                  <a:pt x="13699" y="12069"/>
                </a:moveTo>
                <a:lnTo>
                  <a:pt x="13651" y="12215"/>
                </a:lnTo>
                <a:lnTo>
                  <a:pt x="13602" y="12361"/>
                </a:lnTo>
                <a:lnTo>
                  <a:pt x="13602" y="12653"/>
                </a:lnTo>
                <a:lnTo>
                  <a:pt x="13188" y="12653"/>
                </a:lnTo>
                <a:lnTo>
                  <a:pt x="13115" y="12385"/>
                </a:lnTo>
                <a:lnTo>
                  <a:pt x="13091" y="12093"/>
                </a:lnTo>
                <a:lnTo>
                  <a:pt x="13699" y="12069"/>
                </a:lnTo>
                <a:close/>
                <a:moveTo>
                  <a:pt x="13845" y="12069"/>
                </a:moveTo>
                <a:lnTo>
                  <a:pt x="14381" y="12093"/>
                </a:lnTo>
                <a:lnTo>
                  <a:pt x="14332" y="12215"/>
                </a:lnTo>
                <a:lnTo>
                  <a:pt x="14283" y="12361"/>
                </a:lnTo>
                <a:lnTo>
                  <a:pt x="14283" y="12507"/>
                </a:lnTo>
                <a:lnTo>
                  <a:pt x="14283" y="12677"/>
                </a:lnTo>
                <a:lnTo>
                  <a:pt x="13943" y="12653"/>
                </a:lnTo>
                <a:lnTo>
                  <a:pt x="13943" y="12361"/>
                </a:lnTo>
                <a:lnTo>
                  <a:pt x="13894" y="12215"/>
                </a:lnTo>
                <a:lnTo>
                  <a:pt x="13845" y="12069"/>
                </a:lnTo>
                <a:close/>
                <a:moveTo>
                  <a:pt x="3188" y="12093"/>
                </a:moveTo>
                <a:lnTo>
                  <a:pt x="3139" y="12215"/>
                </a:lnTo>
                <a:lnTo>
                  <a:pt x="3139" y="12434"/>
                </a:lnTo>
                <a:lnTo>
                  <a:pt x="3139" y="12556"/>
                </a:lnTo>
                <a:lnTo>
                  <a:pt x="3164" y="12653"/>
                </a:lnTo>
                <a:lnTo>
                  <a:pt x="2750" y="12726"/>
                </a:lnTo>
                <a:lnTo>
                  <a:pt x="2677" y="12726"/>
                </a:lnTo>
                <a:lnTo>
                  <a:pt x="2701" y="12677"/>
                </a:lnTo>
                <a:lnTo>
                  <a:pt x="2701" y="12629"/>
                </a:lnTo>
                <a:lnTo>
                  <a:pt x="2701" y="12580"/>
                </a:lnTo>
                <a:lnTo>
                  <a:pt x="2653" y="12531"/>
                </a:lnTo>
                <a:lnTo>
                  <a:pt x="2628" y="12458"/>
                </a:lnTo>
                <a:lnTo>
                  <a:pt x="2604" y="12361"/>
                </a:lnTo>
                <a:lnTo>
                  <a:pt x="2580" y="12166"/>
                </a:lnTo>
                <a:lnTo>
                  <a:pt x="3188" y="12093"/>
                </a:lnTo>
                <a:close/>
                <a:moveTo>
                  <a:pt x="5694" y="12215"/>
                </a:moveTo>
                <a:lnTo>
                  <a:pt x="5986" y="12288"/>
                </a:lnTo>
                <a:lnTo>
                  <a:pt x="6278" y="12361"/>
                </a:lnTo>
                <a:lnTo>
                  <a:pt x="6229" y="12507"/>
                </a:lnTo>
                <a:lnTo>
                  <a:pt x="6229" y="12677"/>
                </a:lnTo>
                <a:lnTo>
                  <a:pt x="6229" y="12726"/>
                </a:lnTo>
                <a:lnTo>
                  <a:pt x="5791" y="12653"/>
                </a:lnTo>
                <a:lnTo>
                  <a:pt x="5767" y="12531"/>
                </a:lnTo>
                <a:lnTo>
                  <a:pt x="5743" y="12410"/>
                </a:lnTo>
                <a:lnTo>
                  <a:pt x="5694" y="12215"/>
                </a:lnTo>
                <a:close/>
                <a:moveTo>
                  <a:pt x="13383" y="487"/>
                </a:moveTo>
                <a:lnTo>
                  <a:pt x="13699" y="511"/>
                </a:lnTo>
                <a:lnTo>
                  <a:pt x="14308" y="584"/>
                </a:lnTo>
                <a:lnTo>
                  <a:pt x="14648" y="657"/>
                </a:lnTo>
                <a:lnTo>
                  <a:pt x="14989" y="730"/>
                </a:lnTo>
                <a:lnTo>
                  <a:pt x="15305" y="827"/>
                </a:lnTo>
                <a:lnTo>
                  <a:pt x="15646" y="949"/>
                </a:lnTo>
                <a:lnTo>
                  <a:pt x="15938" y="1095"/>
                </a:lnTo>
                <a:lnTo>
                  <a:pt x="16230" y="1265"/>
                </a:lnTo>
                <a:lnTo>
                  <a:pt x="16498" y="1484"/>
                </a:lnTo>
                <a:lnTo>
                  <a:pt x="16741" y="1728"/>
                </a:lnTo>
                <a:lnTo>
                  <a:pt x="16741" y="1801"/>
                </a:lnTo>
                <a:lnTo>
                  <a:pt x="16790" y="2020"/>
                </a:lnTo>
                <a:lnTo>
                  <a:pt x="16838" y="2214"/>
                </a:lnTo>
                <a:lnTo>
                  <a:pt x="16887" y="2652"/>
                </a:lnTo>
                <a:lnTo>
                  <a:pt x="16887" y="3066"/>
                </a:lnTo>
                <a:lnTo>
                  <a:pt x="16911" y="3504"/>
                </a:lnTo>
                <a:lnTo>
                  <a:pt x="16887" y="4477"/>
                </a:lnTo>
                <a:lnTo>
                  <a:pt x="16863" y="5475"/>
                </a:lnTo>
                <a:lnTo>
                  <a:pt x="16814" y="6983"/>
                </a:lnTo>
                <a:lnTo>
                  <a:pt x="16790" y="8492"/>
                </a:lnTo>
                <a:lnTo>
                  <a:pt x="16838" y="10244"/>
                </a:lnTo>
                <a:lnTo>
                  <a:pt x="16838" y="11120"/>
                </a:lnTo>
                <a:lnTo>
                  <a:pt x="16790" y="11996"/>
                </a:lnTo>
                <a:lnTo>
                  <a:pt x="16473" y="11947"/>
                </a:lnTo>
                <a:lnTo>
                  <a:pt x="16181" y="11874"/>
                </a:lnTo>
                <a:lnTo>
                  <a:pt x="15622" y="11753"/>
                </a:lnTo>
                <a:lnTo>
                  <a:pt x="15354" y="11680"/>
                </a:lnTo>
                <a:lnTo>
                  <a:pt x="15062" y="11655"/>
                </a:lnTo>
                <a:lnTo>
                  <a:pt x="14405" y="11607"/>
                </a:lnTo>
                <a:lnTo>
                  <a:pt x="13724" y="11582"/>
                </a:lnTo>
                <a:lnTo>
                  <a:pt x="13067" y="11607"/>
                </a:lnTo>
                <a:lnTo>
                  <a:pt x="12385" y="11655"/>
                </a:lnTo>
                <a:lnTo>
                  <a:pt x="11850" y="11704"/>
                </a:lnTo>
                <a:lnTo>
                  <a:pt x="11315" y="11801"/>
                </a:lnTo>
                <a:lnTo>
                  <a:pt x="10780" y="11923"/>
                </a:lnTo>
                <a:lnTo>
                  <a:pt x="10269" y="12118"/>
                </a:lnTo>
                <a:lnTo>
                  <a:pt x="10025" y="12215"/>
                </a:lnTo>
                <a:lnTo>
                  <a:pt x="9733" y="12361"/>
                </a:lnTo>
                <a:lnTo>
                  <a:pt x="9417" y="12531"/>
                </a:lnTo>
                <a:lnTo>
                  <a:pt x="9149" y="12726"/>
                </a:lnTo>
                <a:lnTo>
                  <a:pt x="9101" y="11363"/>
                </a:lnTo>
                <a:lnTo>
                  <a:pt x="9052" y="10001"/>
                </a:lnTo>
                <a:lnTo>
                  <a:pt x="8979" y="8662"/>
                </a:lnTo>
                <a:lnTo>
                  <a:pt x="8955" y="7300"/>
                </a:lnTo>
                <a:lnTo>
                  <a:pt x="8955" y="5913"/>
                </a:lnTo>
                <a:lnTo>
                  <a:pt x="8930" y="4526"/>
                </a:lnTo>
                <a:lnTo>
                  <a:pt x="8930" y="3942"/>
                </a:lnTo>
                <a:lnTo>
                  <a:pt x="8930" y="3358"/>
                </a:lnTo>
                <a:lnTo>
                  <a:pt x="8930" y="2774"/>
                </a:lnTo>
                <a:lnTo>
                  <a:pt x="8930" y="2214"/>
                </a:lnTo>
                <a:lnTo>
                  <a:pt x="8930" y="2166"/>
                </a:lnTo>
                <a:lnTo>
                  <a:pt x="9222" y="2020"/>
                </a:lnTo>
                <a:lnTo>
                  <a:pt x="9490" y="1849"/>
                </a:lnTo>
                <a:lnTo>
                  <a:pt x="9758" y="1679"/>
                </a:lnTo>
                <a:lnTo>
                  <a:pt x="10001" y="1533"/>
                </a:lnTo>
                <a:lnTo>
                  <a:pt x="10877" y="1046"/>
                </a:lnTo>
                <a:lnTo>
                  <a:pt x="11339" y="827"/>
                </a:lnTo>
                <a:lnTo>
                  <a:pt x="11777" y="657"/>
                </a:lnTo>
                <a:lnTo>
                  <a:pt x="12069" y="560"/>
                </a:lnTo>
                <a:lnTo>
                  <a:pt x="12385" y="511"/>
                </a:lnTo>
                <a:lnTo>
                  <a:pt x="12702" y="487"/>
                </a:lnTo>
                <a:close/>
                <a:moveTo>
                  <a:pt x="12872" y="12093"/>
                </a:moveTo>
                <a:lnTo>
                  <a:pt x="12823" y="12166"/>
                </a:lnTo>
                <a:lnTo>
                  <a:pt x="12775" y="12264"/>
                </a:lnTo>
                <a:lnTo>
                  <a:pt x="12750" y="12361"/>
                </a:lnTo>
                <a:lnTo>
                  <a:pt x="12750" y="12458"/>
                </a:lnTo>
                <a:lnTo>
                  <a:pt x="12775" y="12677"/>
                </a:lnTo>
                <a:lnTo>
                  <a:pt x="12215" y="12726"/>
                </a:lnTo>
                <a:lnTo>
                  <a:pt x="12215" y="12702"/>
                </a:lnTo>
                <a:lnTo>
                  <a:pt x="12191" y="12629"/>
                </a:lnTo>
                <a:lnTo>
                  <a:pt x="12166" y="12580"/>
                </a:lnTo>
                <a:lnTo>
                  <a:pt x="12166" y="12434"/>
                </a:lnTo>
                <a:lnTo>
                  <a:pt x="12166" y="12191"/>
                </a:lnTo>
                <a:lnTo>
                  <a:pt x="12166" y="12166"/>
                </a:lnTo>
                <a:lnTo>
                  <a:pt x="12677" y="12118"/>
                </a:lnTo>
                <a:lnTo>
                  <a:pt x="12872" y="12093"/>
                </a:lnTo>
                <a:close/>
                <a:moveTo>
                  <a:pt x="14673" y="12093"/>
                </a:moveTo>
                <a:lnTo>
                  <a:pt x="15232" y="12166"/>
                </a:lnTo>
                <a:lnTo>
                  <a:pt x="15184" y="12239"/>
                </a:lnTo>
                <a:lnTo>
                  <a:pt x="15135" y="12312"/>
                </a:lnTo>
                <a:lnTo>
                  <a:pt x="15111" y="12410"/>
                </a:lnTo>
                <a:lnTo>
                  <a:pt x="15111" y="12483"/>
                </a:lnTo>
                <a:lnTo>
                  <a:pt x="15135" y="12629"/>
                </a:lnTo>
                <a:lnTo>
                  <a:pt x="15159" y="12775"/>
                </a:lnTo>
                <a:lnTo>
                  <a:pt x="15159" y="12775"/>
                </a:lnTo>
                <a:lnTo>
                  <a:pt x="14648" y="12702"/>
                </a:lnTo>
                <a:lnTo>
                  <a:pt x="14673" y="12410"/>
                </a:lnTo>
                <a:lnTo>
                  <a:pt x="14673" y="12239"/>
                </a:lnTo>
                <a:lnTo>
                  <a:pt x="14673" y="12093"/>
                </a:lnTo>
                <a:close/>
                <a:moveTo>
                  <a:pt x="6521" y="12458"/>
                </a:moveTo>
                <a:lnTo>
                  <a:pt x="6838" y="12580"/>
                </a:lnTo>
                <a:lnTo>
                  <a:pt x="6789" y="12702"/>
                </a:lnTo>
                <a:lnTo>
                  <a:pt x="6765" y="12848"/>
                </a:lnTo>
                <a:lnTo>
                  <a:pt x="6667" y="12799"/>
                </a:lnTo>
                <a:lnTo>
                  <a:pt x="6570" y="12629"/>
                </a:lnTo>
                <a:lnTo>
                  <a:pt x="6521" y="12458"/>
                </a:lnTo>
                <a:close/>
                <a:moveTo>
                  <a:pt x="2215" y="12239"/>
                </a:moveTo>
                <a:lnTo>
                  <a:pt x="2190" y="12361"/>
                </a:lnTo>
                <a:lnTo>
                  <a:pt x="2215" y="12507"/>
                </a:lnTo>
                <a:lnTo>
                  <a:pt x="2239" y="12629"/>
                </a:lnTo>
                <a:lnTo>
                  <a:pt x="2312" y="12750"/>
                </a:lnTo>
                <a:lnTo>
                  <a:pt x="2336" y="12775"/>
                </a:lnTo>
                <a:lnTo>
                  <a:pt x="1850" y="12872"/>
                </a:lnTo>
                <a:lnTo>
                  <a:pt x="1850" y="12604"/>
                </a:lnTo>
                <a:lnTo>
                  <a:pt x="1850" y="12312"/>
                </a:lnTo>
                <a:lnTo>
                  <a:pt x="2215" y="12239"/>
                </a:lnTo>
                <a:close/>
                <a:moveTo>
                  <a:pt x="11850" y="12191"/>
                </a:moveTo>
                <a:lnTo>
                  <a:pt x="11826" y="12385"/>
                </a:lnTo>
                <a:lnTo>
                  <a:pt x="11826" y="12580"/>
                </a:lnTo>
                <a:lnTo>
                  <a:pt x="11850" y="12775"/>
                </a:lnTo>
                <a:lnTo>
                  <a:pt x="11315" y="12848"/>
                </a:lnTo>
                <a:lnTo>
                  <a:pt x="11242" y="12872"/>
                </a:lnTo>
                <a:lnTo>
                  <a:pt x="11193" y="12823"/>
                </a:lnTo>
                <a:lnTo>
                  <a:pt x="11193" y="12775"/>
                </a:lnTo>
                <a:lnTo>
                  <a:pt x="11193" y="12580"/>
                </a:lnTo>
                <a:lnTo>
                  <a:pt x="11193" y="12410"/>
                </a:lnTo>
                <a:lnTo>
                  <a:pt x="11169" y="12337"/>
                </a:lnTo>
                <a:lnTo>
                  <a:pt x="11510" y="12239"/>
                </a:lnTo>
                <a:lnTo>
                  <a:pt x="11850" y="12191"/>
                </a:lnTo>
                <a:close/>
                <a:moveTo>
                  <a:pt x="4842" y="511"/>
                </a:moveTo>
                <a:lnTo>
                  <a:pt x="5183" y="535"/>
                </a:lnTo>
                <a:lnTo>
                  <a:pt x="5548" y="584"/>
                </a:lnTo>
                <a:lnTo>
                  <a:pt x="5889" y="657"/>
                </a:lnTo>
                <a:lnTo>
                  <a:pt x="6229" y="754"/>
                </a:lnTo>
                <a:lnTo>
                  <a:pt x="6546" y="876"/>
                </a:lnTo>
                <a:lnTo>
                  <a:pt x="6862" y="1022"/>
                </a:lnTo>
                <a:lnTo>
                  <a:pt x="7178" y="1168"/>
                </a:lnTo>
                <a:lnTo>
                  <a:pt x="7470" y="1363"/>
                </a:lnTo>
                <a:lnTo>
                  <a:pt x="7738" y="1557"/>
                </a:lnTo>
                <a:lnTo>
                  <a:pt x="8006" y="1801"/>
                </a:lnTo>
                <a:lnTo>
                  <a:pt x="8225" y="2044"/>
                </a:lnTo>
                <a:lnTo>
                  <a:pt x="8444" y="2287"/>
                </a:lnTo>
                <a:lnTo>
                  <a:pt x="8492" y="2360"/>
                </a:lnTo>
                <a:lnTo>
                  <a:pt x="8444" y="2847"/>
                </a:lnTo>
                <a:lnTo>
                  <a:pt x="8419" y="3358"/>
                </a:lnTo>
                <a:lnTo>
                  <a:pt x="8444" y="4331"/>
                </a:lnTo>
                <a:lnTo>
                  <a:pt x="8468" y="5718"/>
                </a:lnTo>
                <a:lnTo>
                  <a:pt x="8468" y="7105"/>
                </a:lnTo>
                <a:lnTo>
                  <a:pt x="8468" y="7835"/>
                </a:lnTo>
                <a:lnTo>
                  <a:pt x="8492" y="8565"/>
                </a:lnTo>
                <a:lnTo>
                  <a:pt x="8541" y="10049"/>
                </a:lnTo>
                <a:lnTo>
                  <a:pt x="8614" y="11509"/>
                </a:lnTo>
                <a:lnTo>
                  <a:pt x="8663" y="12969"/>
                </a:lnTo>
                <a:lnTo>
                  <a:pt x="8663" y="12969"/>
                </a:lnTo>
                <a:lnTo>
                  <a:pt x="7860" y="12507"/>
                </a:lnTo>
                <a:lnTo>
                  <a:pt x="7446" y="12288"/>
                </a:lnTo>
                <a:lnTo>
                  <a:pt x="7032" y="12069"/>
                </a:lnTo>
                <a:lnTo>
                  <a:pt x="6765" y="11947"/>
                </a:lnTo>
                <a:lnTo>
                  <a:pt x="6497" y="11850"/>
                </a:lnTo>
                <a:lnTo>
                  <a:pt x="6205" y="11777"/>
                </a:lnTo>
                <a:lnTo>
                  <a:pt x="5937" y="11704"/>
                </a:lnTo>
                <a:lnTo>
                  <a:pt x="5353" y="11607"/>
                </a:lnTo>
                <a:lnTo>
                  <a:pt x="4769" y="11534"/>
                </a:lnTo>
                <a:lnTo>
                  <a:pt x="3650" y="11534"/>
                </a:lnTo>
                <a:lnTo>
                  <a:pt x="3066" y="11558"/>
                </a:lnTo>
                <a:lnTo>
                  <a:pt x="2507" y="11631"/>
                </a:lnTo>
                <a:lnTo>
                  <a:pt x="2044" y="11704"/>
                </a:lnTo>
                <a:lnTo>
                  <a:pt x="1533" y="11801"/>
                </a:lnTo>
                <a:lnTo>
                  <a:pt x="1290" y="11874"/>
                </a:lnTo>
                <a:lnTo>
                  <a:pt x="1047" y="11947"/>
                </a:lnTo>
                <a:lnTo>
                  <a:pt x="828" y="12045"/>
                </a:lnTo>
                <a:lnTo>
                  <a:pt x="609" y="12166"/>
                </a:lnTo>
                <a:lnTo>
                  <a:pt x="609" y="12166"/>
                </a:lnTo>
                <a:lnTo>
                  <a:pt x="633" y="11972"/>
                </a:lnTo>
                <a:lnTo>
                  <a:pt x="657" y="11777"/>
                </a:lnTo>
                <a:lnTo>
                  <a:pt x="657" y="11485"/>
                </a:lnTo>
                <a:lnTo>
                  <a:pt x="584" y="10147"/>
                </a:lnTo>
                <a:lnTo>
                  <a:pt x="536" y="9490"/>
                </a:lnTo>
                <a:lnTo>
                  <a:pt x="536" y="8833"/>
                </a:lnTo>
                <a:lnTo>
                  <a:pt x="560" y="7908"/>
                </a:lnTo>
                <a:lnTo>
                  <a:pt x="609" y="7008"/>
                </a:lnTo>
                <a:lnTo>
                  <a:pt x="657" y="6083"/>
                </a:lnTo>
                <a:lnTo>
                  <a:pt x="657" y="5645"/>
                </a:lnTo>
                <a:lnTo>
                  <a:pt x="657" y="5183"/>
                </a:lnTo>
                <a:lnTo>
                  <a:pt x="609" y="4234"/>
                </a:lnTo>
                <a:lnTo>
                  <a:pt x="584" y="3309"/>
                </a:lnTo>
                <a:lnTo>
                  <a:pt x="584" y="2896"/>
                </a:lnTo>
                <a:lnTo>
                  <a:pt x="609" y="2506"/>
                </a:lnTo>
                <a:lnTo>
                  <a:pt x="657" y="1728"/>
                </a:lnTo>
                <a:lnTo>
                  <a:pt x="949" y="1582"/>
                </a:lnTo>
                <a:lnTo>
                  <a:pt x="1241" y="1460"/>
                </a:lnTo>
                <a:lnTo>
                  <a:pt x="1801" y="1241"/>
                </a:lnTo>
                <a:lnTo>
                  <a:pt x="2653" y="949"/>
                </a:lnTo>
                <a:lnTo>
                  <a:pt x="3504" y="681"/>
                </a:lnTo>
                <a:lnTo>
                  <a:pt x="3821" y="608"/>
                </a:lnTo>
                <a:lnTo>
                  <a:pt x="4161" y="535"/>
                </a:lnTo>
                <a:lnTo>
                  <a:pt x="4502" y="511"/>
                </a:lnTo>
                <a:close/>
                <a:moveTo>
                  <a:pt x="15354" y="12191"/>
                </a:moveTo>
                <a:lnTo>
                  <a:pt x="15646" y="12239"/>
                </a:lnTo>
                <a:lnTo>
                  <a:pt x="15938" y="12337"/>
                </a:lnTo>
                <a:lnTo>
                  <a:pt x="15889" y="12507"/>
                </a:lnTo>
                <a:lnTo>
                  <a:pt x="15889" y="12653"/>
                </a:lnTo>
                <a:lnTo>
                  <a:pt x="15889" y="12994"/>
                </a:lnTo>
                <a:lnTo>
                  <a:pt x="15524" y="12872"/>
                </a:lnTo>
                <a:lnTo>
                  <a:pt x="15500" y="12702"/>
                </a:lnTo>
                <a:lnTo>
                  <a:pt x="15427" y="12507"/>
                </a:lnTo>
                <a:lnTo>
                  <a:pt x="15378" y="12337"/>
                </a:lnTo>
                <a:lnTo>
                  <a:pt x="15330" y="12191"/>
                </a:lnTo>
                <a:close/>
                <a:moveTo>
                  <a:pt x="1509" y="12385"/>
                </a:moveTo>
                <a:lnTo>
                  <a:pt x="1460" y="12677"/>
                </a:lnTo>
                <a:lnTo>
                  <a:pt x="1436" y="12848"/>
                </a:lnTo>
                <a:lnTo>
                  <a:pt x="1460" y="13018"/>
                </a:lnTo>
                <a:lnTo>
                  <a:pt x="1290" y="13091"/>
                </a:lnTo>
                <a:lnTo>
                  <a:pt x="1290" y="12969"/>
                </a:lnTo>
                <a:lnTo>
                  <a:pt x="1290" y="12726"/>
                </a:lnTo>
                <a:lnTo>
                  <a:pt x="1266" y="12580"/>
                </a:lnTo>
                <a:lnTo>
                  <a:pt x="1241" y="12458"/>
                </a:lnTo>
                <a:lnTo>
                  <a:pt x="1509" y="12385"/>
                </a:lnTo>
                <a:close/>
                <a:moveTo>
                  <a:pt x="10926" y="12385"/>
                </a:moveTo>
                <a:lnTo>
                  <a:pt x="10877" y="12531"/>
                </a:lnTo>
                <a:lnTo>
                  <a:pt x="10828" y="12750"/>
                </a:lnTo>
                <a:lnTo>
                  <a:pt x="10804" y="12969"/>
                </a:lnTo>
                <a:lnTo>
                  <a:pt x="10366" y="13091"/>
                </a:lnTo>
                <a:lnTo>
                  <a:pt x="10366" y="12921"/>
                </a:lnTo>
                <a:lnTo>
                  <a:pt x="10366" y="12750"/>
                </a:lnTo>
                <a:lnTo>
                  <a:pt x="10366" y="12677"/>
                </a:lnTo>
                <a:lnTo>
                  <a:pt x="10342" y="12604"/>
                </a:lnTo>
                <a:lnTo>
                  <a:pt x="10536" y="12531"/>
                </a:lnTo>
                <a:lnTo>
                  <a:pt x="10926" y="12385"/>
                </a:lnTo>
                <a:close/>
                <a:moveTo>
                  <a:pt x="7105" y="12726"/>
                </a:moveTo>
                <a:lnTo>
                  <a:pt x="7641" y="13018"/>
                </a:lnTo>
                <a:lnTo>
                  <a:pt x="7616" y="13115"/>
                </a:lnTo>
                <a:lnTo>
                  <a:pt x="7616" y="13140"/>
                </a:lnTo>
                <a:lnTo>
                  <a:pt x="7397" y="13042"/>
                </a:lnTo>
                <a:lnTo>
                  <a:pt x="7178" y="12969"/>
                </a:lnTo>
                <a:lnTo>
                  <a:pt x="7130" y="12823"/>
                </a:lnTo>
                <a:lnTo>
                  <a:pt x="7105" y="12726"/>
                </a:lnTo>
                <a:close/>
                <a:moveTo>
                  <a:pt x="16181" y="12410"/>
                </a:moveTo>
                <a:lnTo>
                  <a:pt x="16303" y="12458"/>
                </a:lnTo>
                <a:lnTo>
                  <a:pt x="16254" y="12604"/>
                </a:lnTo>
                <a:lnTo>
                  <a:pt x="16230" y="12775"/>
                </a:lnTo>
                <a:lnTo>
                  <a:pt x="16206" y="13140"/>
                </a:lnTo>
                <a:lnTo>
                  <a:pt x="16157" y="13115"/>
                </a:lnTo>
                <a:lnTo>
                  <a:pt x="16206" y="13067"/>
                </a:lnTo>
                <a:lnTo>
                  <a:pt x="16206" y="12994"/>
                </a:lnTo>
                <a:lnTo>
                  <a:pt x="16181" y="12702"/>
                </a:lnTo>
                <a:lnTo>
                  <a:pt x="16181" y="12410"/>
                </a:lnTo>
                <a:close/>
                <a:moveTo>
                  <a:pt x="10025" y="12750"/>
                </a:moveTo>
                <a:lnTo>
                  <a:pt x="9977" y="12994"/>
                </a:lnTo>
                <a:lnTo>
                  <a:pt x="9928" y="13213"/>
                </a:lnTo>
                <a:lnTo>
                  <a:pt x="9928" y="13261"/>
                </a:lnTo>
                <a:lnTo>
                  <a:pt x="9563" y="13432"/>
                </a:lnTo>
                <a:lnTo>
                  <a:pt x="9563" y="13286"/>
                </a:lnTo>
                <a:lnTo>
                  <a:pt x="9563" y="13164"/>
                </a:lnTo>
                <a:lnTo>
                  <a:pt x="9539" y="13067"/>
                </a:lnTo>
                <a:lnTo>
                  <a:pt x="9539" y="13042"/>
                </a:lnTo>
                <a:lnTo>
                  <a:pt x="9563" y="13018"/>
                </a:lnTo>
                <a:lnTo>
                  <a:pt x="9782" y="12896"/>
                </a:lnTo>
                <a:lnTo>
                  <a:pt x="10025" y="12750"/>
                </a:lnTo>
                <a:close/>
                <a:moveTo>
                  <a:pt x="8030" y="13261"/>
                </a:moveTo>
                <a:lnTo>
                  <a:pt x="8322" y="13432"/>
                </a:lnTo>
                <a:lnTo>
                  <a:pt x="8614" y="13553"/>
                </a:lnTo>
                <a:lnTo>
                  <a:pt x="8565" y="13675"/>
                </a:lnTo>
                <a:lnTo>
                  <a:pt x="8541" y="13870"/>
                </a:lnTo>
                <a:lnTo>
                  <a:pt x="8419" y="13724"/>
                </a:lnTo>
                <a:lnTo>
                  <a:pt x="8298" y="13602"/>
                </a:lnTo>
                <a:lnTo>
                  <a:pt x="8030" y="13383"/>
                </a:lnTo>
                <a:lnTo>
                  <a:pt x="8030" y="13261"/>
                </a:lnTo>
                <a:close/>
                <a:moveTo>
                  <a:pt x="9247" y="13261"/>
                </a:moveTo>
                <a:lnTo>
                  <a:pt x="9247" y="13383"/>
                </a:lnTo>
                <a:lnTo>
                  <a:pt x="9271" y="13578"/>
                </a:lnTo>
                <a:lnTo>
                  <a:pt x="9052" y="13724"/>
                </a:lnTo>
                <a:lnTo>
                  <a:pt x="8857" y="13894"/>
                </a:lnTo>
                <a:lnTo>
                  <a:pt x="8857" y="13699"/>
                </a:lnTo>
                <a:lnTo>
                  <a:pt x="8857" y="13626"/>
                </a:lnTo>
                <a:lnTo>
                  <a:pt x="8930" y="13602"/>
                </a:lnTo>
                <a:lnTo>
                  <a:pt x="8979" y="13553"/>
                </a:lnTo>
                <a:lnTo>
                  <a:pt x="9052" y="13456"/>
                </a:lnTo>
                <a:lnTo>
                  <a:pt x="9101" y="13407"/>
                </a:lnTo>
                <a:lnTo>
                  <a:pt x="9149" y="13334"/>
                </a:lnTo>
                <a:lnTo>
                  <a:pt x="9247" y="13261"/>
                </a:lnTo>
                <a:close/>
                <a:moveTo>
                  <a:pt x="4550" y="0"/>
                </a:moveTo>
                <a:lnTo>
                  <a:pt x="4185" y="24"/>
                </a:lnTo>
                <a:lnTo>
                  <a:pt x="3845" y="49"/>
                </a:lnTo>
                <a:lnTo>
                  <a:pt x="3504" y="122"/>
                </a:lnTo>
                <a:lnTo>
                  <a:pt x="3042" y="243"/>
                </a:lnTo>
                <a:lnTo>
                  <a:pt x="2580" y="414"/>
                </a:lnTo>
                <a:lnTo>
                  <a:pt x="1679" y="754"/>
                </a:lnTo>
                <a:lnTo>
                  <a:pt x="1290" y="876"/>
                </a:lnTo>
                <a:lnTo>
                  <a:pt x="852" y="1046"/>
                </a:lnTo>
                <a:lnTo>
                  <a:pt x="633" y="1168"/>
                </a:lnTo>
                <a:lnTo>
                  <a:pt x="438" y="1290"/>
                </a:lnTo>
                <a:lnTo>
                  <a:pt x="292" y="1436"/>
                </a:lnTo>
                <a:lnTo>
                  <a:pt x="195" y="1606"/>
                </a:lnTo>
                <a:lnTo>
                  <a:pt x="171" y="1703"/>
                </a:lnTo>
                <a:lnTo>
                  <a:pt x="195" y="1801"/>
                </a:lnTo>
                <a:lnTo>
                  <a:pt x="122" y="2093"/>
                </a:lnTo>
                <a:lnTo>
                  <a:pt x="73" y="2409"/>
                </a:lnTo>
                <a:lnTo>
                  <a:pt x="49" y="2725"/>
                </a:lnTo>
                <a:lnTo>
                  <a:pt x="49" y="3066"/>
                </a:lnTo>
                <a:lnTo>
                  <a:pt x="73" y="3699"/>
                </a:lnTo>
                <a:lnTo>
                  <a:pt x="98" y="4331"/>
                </a:lnTo>
                <a:lnTo>
                  <a:pt x="122" y="5183"/>
                </a:lnTo>
                <a:lnTo>
                  <a:pt x="122" y="6034"/>
                </a:lnTo>
                <a:lnTo>
                  <a:pt x="98" y="6886"/>
                </a:lnTo>
                <a:lnTo>
                  <a:pt x="25" y="7738"/>
                </a:lnTo>
                <a:lnTo>
                  <a:pt x="0" y="8468"/>
                </a:lnTo>
                <a:lnTo>
                  <a:pt x="0" y="9198"/>
                </a:lnTo>
                <a:lnTo>
                  <a:pt x="0" y="9928"/>
                </a:lnTo>
                <a:lnTo>
                  <a:pt x="49" y="10633"/>
                </a:lnTo>
                <a:lnTo>
                  <a:pt x="122" y="11680"/>
                </a:lnTo>
                <a:lnTo>
                  <a:pt x="122" y="12045"/>
                </a:lnTo>
                <a:lnTo>
                  <a:pt x="122" y="12166"/>
                </a:lnTo>
                <a:lnTo>
                  <a:pt x="171" y="12264"/>
                </a:lnTo>
                <a:lnTo>
                  <a:pt x="195" y="12337"/>
                </a:lnTo>
                <a:lnTo>
                  <a:pt x="292" y="12385"/>
                </a:lnTo>
                <a:lnTo>
                  <a:pt x="341" y="12410"/>
                </a:lnTo>
                <a:lnTo>
                  <a:pt x="365" y="12507"/>
                </a:lnTo>
                <a:lnTo>
                  <a:pt x="414" y="12580"/>
                </a:lnTo>
                <a:lnTo>
                  <a:pt x="487" y="12629"/>
                </a:lnTo>
                <a:lnTo>
                  <a:pt x="584" y="12629"/>
                </a:lnTo>
                <a:lnTo>
                  <a:pt x="803" y="12580"/>
                </a:lnTo>
                <a:lnTo>
                  <a:pt x="803" y="12896"/>
                </a:lnTo>
                <a:lnTo>
                  <a:pt x="803" y="13188"/>
                </a:lnTo>
                <a:lnTo>
                  <a:pt x="828" y="13334"/>
                </a:lnTo>
                <a:lnTo>
                  <a:pt x="876" y="13480"/>
                </a:lnTo>
                <a:lnTo>
                  <a:pt x="925" y="13529"/>
                </a:lnTo>
                <a:lnTo>
                  <a:pt x="998" y="13578"/>
                </a:lnTo>
                <a:lnTo>
                  <a:pt x="1144" y="13578"/>
                </a:lnTo>
                <a:lnTo>
                  <a:pt x="1217" y="13553"/>
                </a:lnTo>
                <a:lnTo>
                  <a:pt x="1241" y="13529"/>
                </a:lnTo>
                <a:lnTo>
                  <a:pt x="1363" y="13529"/>
                </a:lnTo>
                <a:lnTo>
                  <a:pt x="1485" y="13505"/>
                </a:lnTo>
                <a:lnTo>
                  <a:pt x="1704" y="13432"/>
                </a:lnTo>
                <a:lnTo>
                  <a:pt x="2142" y="13310"/>
                </a:lnTo>
                <a:lnTo>
                  <a:pt x="2604" y="13213"/>
                </a:lnTo>
                <a:lnTo>
                  <a:pt x="3188" y="13140"/>
                </a:lnTo>
                <a:lnTo>
                  <a:pt x="3772" y="13091"/>
                </a:lnTo>
                <a:lnTo>
                  <a:pt x="4356" y="13067"/>
                </a:lnTo>
                <a:lnTo>
                  <a:pt x="4940" y="13091"/>
                </a:lnTo>
                <a:lnTo>
                  <a:pt x="5402" y="13115"/>
                </a:lnTo>
                <a:lnTo>
                  <a:pt x="5937" y="13164"/>
                </a:lnTo>
                <a:lnTo>
                  <a:pt x="6473" y="13261"/>
                </a:lnTo>
                <a:lnTo>
                  <a:pt x="6740" y="13334"/>
                </a:lnTo>
                <a:lnTo>
                  <a:pt x="7008" y="13407"/>
                </a:lnTo>
                <a:lnTo>
                  <a:pt x="7251" y="13505"/>
                </a:lnTo>
                <a:lnTo>
                  <a:pt x="7495" y="13626"/>
                </a:lnTo>
                <a:lnTo>
                  <a:pt x="7714" y="13772"/>
                </a:lnTo>
                <a:lnTo>
                  <a:pt x="7908" y="13918"/>
                </a:lnTo>
                <a:lnTo>
                  <a:pt x="8079" y="14088"/>
                </a:lnTo>
                <a:lnTo>
                  <a:pt x="8225" y="14307"/>
                </a:lnTo>
                <a:lnTo>
                  <a:pt x="8322" y="14526"/>
                </a:lnTo>
                <a:lnTo>
                  <a:pt x="8371" y="14794"/>
                </a:lnTo>
                <a:lnTo>
                  <a:pt x="8419" y="14891"/>
                </a:lnTo>
                <a:lnTo>
                  <a:pt x="8468" y="14940"/>
                </a:lnTo>
                <a:lnTo>
                  <a:pt x="8565" y="14964"/>
                </a:lnTo>
                <a:lnTo>
                  <a:pt x="8638" y="14964"/>
                </a:lnTo>
                <a:lnTo>
                  <a:pt x="8736" y="14916"/>
                </a:lnTo>
                <a:lnTo>
                  <a:pt x="8809" y="14843"/>
                </a:lnTo>
                <a:lnTo>
                  <a:pt x="8857" y="14770"/>
                </a:lnTo>
                <a:lnTo>
                  <a:pt x="8857" y="14648"/>
                </a:lnTo>
                <a:lnTo>
                  <a:pt x="8833" y="14599"/>
                </a:lnTo>
                <a:lnTo>
                  <a:pt x="9052" y="14332"/>
                </a:lnTo>
                <a:lnTo>
                  <a:pt x="9247" y="14113"/>
                </a:lnTo>
                <a:lnTo>
                  <a:pt x="9514" y="13943"/>
                </a:lnTo>
                <a:lnTo>
                  <a:pt x="9806" y="13772"/>
                </a:lnTo>
                <a:lnTo>
                  <a:pt x="10220" y="13602"/>
                </a:lnTo>
                <a:lnTo>
                  <a:pt x="10658" y="13456"/>
                </a:lnTo>
                <a:lnTo>
                  <a:pt x="11096" y="13334"/>
                </a:lnTo>
                <a:lnTo>
                  <a:pt x="11534" y="13261"/>
                </a:lnTo>
                <a:lnTo>
                  <a:pt x="12045" y="13188"/>
                </a:lnTo>
                <a:lnTo>
                  <a:pt x="12580" y="13140"/>
                </a:lnTo>
                <a:lnTo>
                  <a:pt x="13626" y="13091"/>
                </a:lnTo>
                <a:lnTo>
                  <a:pt x="13967" y="13091"/>
                </a:lnTo>
                <a:lnTo>
                  <a:pt x="14308" y="13115"/>
                </a:lnTo>
                <a:lnTo>
                  <a:pt x="14648" y="13140"/>
                </a:lnTo>
                <a:lnTo>
                  <a:pt x="14965" y="13188"/>
                </a:lnTo>
                <a:lnTo>
                  <a:pt x="15305" y="13261"/>
                </a:lnTo>
                <a:lnTo>
                  <a:pt x="15622" y="13359"/>
                </a:lnTo>
                <a:lnTo>
                  <a:pt x="15938" y="13480"/>
                </a:lnTo>
                <a:lnTo>
                  <a:pt x="16254" y="13651"/>
                </a:lnTo>
                <a:lnTo>
                  <a:pt x="16303" y="13675"/>
                </a:lnTo>
                <a:lnTo>
                  <a:pt x="16376" y="13675"/>
                </a:lnTo>
                <a:lnTo>
                  <a:pt x="16425" y="13651"/>
                </a:lnTo>
                <a:lnTo>
                  <a:pt x="16473" y="13626"/>
                </a:lnTo>
                <a:lnTo>
                  <a:pt x="16522" y="13578"/>
                </a:lnTo>
                <a:lnTo>
                  <a:pt x="16546" y="13529"/>
                </a:lnTo>
                <a:lnTo>
                  <a:pt x="16571" y="13456"/>
                </a:lnTo>
                <a:lnTo>
                  <a:pt x="16571" y="13407"/>
                </a:lnTo>
                <a:lnTo>
                  <a:pt x="16595" y="13310"/>
                </a:lnTo>
                <a:lnTo>
                  <a:pt x="16595" y="12921"/>
                </a:lnTo>
                <a:lnTo>
                  <a:pt x="16571" y="12531"/>
                </a:lnTo>
                <a:lnTo>
                  <a:pt x="16765" y="12556"/>
                </a:lnTo>
                <a:lnTo>
                  <a:pt x="16911" y="12556"/>
                </a:lnTo>
                <a:lnTo>
                  <a:pt x="17082" y="12531"/>
                </a:lnTo>
                <a:lnTo>
                  <a:pt x="17228" y="12483"/>
                </a:lnTo>
                <a:lnTo>
                  <a:pt x="17301" y="12458"/>
                </a:lnTo>
                <a:lnTo>
                  <a:pt x="17325" y="12410"/>
                </a:lnTo>
                <a:lnTo>
                  <a:pt x="17374" y="12361"/>
                </a:lnTo>
                <a:lnTo>
                  <a:pt x="17374" y="12312"/>
                </a:lnTo>
                <a:lnTo>
                  <a:pt x="17398" y="12264"/>
                </a:lnTo>
                <a:lnTo>
                  <a:pt x="17374" y="12191"/>
                </a:lnTo>
                <a:lnTo>
                  <a:pt x="17349" y="12142"/>
                </a:lnTo>
                <a:lnTo>
                  <a:pt x="17301" y="12118"/>
                </a:lnTo>
                <a:lnTo>
                  <a:pt x="17325" y="11972"/>
                </a:lnTo>
                <a:lnTo>
                  <a:pt x="17349" y="11826"/>
                </a:lnTo>
                <a:lnTo>
                  <a:pt x="17349" y="11558"/>
                </a:lnTo>
                <a:lnTo>
                  <a:pt x="17325" y="10998"/>
                </a:lnTo>
                <a:lnTo>
                  <a:pt x="17301" y="8881"/>
                </a:lnTo>
                <a:lnTo>
                  <a:pt x="17301" y="7178"/>
                </a:lnTo>
                <a:lnTo>
                  <a:pt x="17301" y="6326"/>
                </a:lnTo>
                <a:lnTo>
                  <a:pt x="17349" y="5475"/>
                </a:lnTo>
                <a:lnTo>
                  <a:pt x="17374" y="4380"/>
                </a:lnTo>
                <a:lnTo>
                  <a:pt x="17374" y="3820"/>
                </a:lnTo>
                <a:lnTo>
                  <a:pt x="17374" y="3285"/>
                </a:lnTo>
                <a:lnTo>
                  <a:pt x="17349" y="2920"/>
                </a:lnTo>
                <a:lnTo>
                  <a:pt x="17325" y="2531"/>
                </a:lnTo>
                <a:lnTo>
                  <a:pt x="17301" y="2336"/>
                </a:lnTo>
                <a:lnTo>
                  <a:pt x="17276" y="2141"/>
                </a:lnTo>
                <a:lnTo>
                  <a:pt x="17228" y="1971"/>
                </a:lnTo>
                <a:lnTo>
                  <a:pt x="17130" y="1801"/>
                </a:lnTo>
                <a:lnTo>
                  <a:pt x="17179" y="1728"/>
                </a:lnTo>
                <a:lnTo>
                  <a:pt x="17203" y="1630"/>
                </a:lnTo>
                <a:lnTo>
                  <a:pt x="17203" y="1557"/>
                </a:lnTo>
                <a:lnTo>
                  <a:pt x="17155" y="1460"/>
                </a:lnTo>
                <a:lnTo>
                  <a:pt x="16911" y="1217"/>
                </a:lnTo>
                <a:lnTo>
                  <a:pt x="16644" y="998"/>
                </a:lnTo>
                <a:lnTo>
                  <a:pt x="16352" y="803"/>
                </a:lnTo>
                <a:lnTo>
                  <a:pt x="16035" y="633"/>
                </a:lnTo>
                <a:lnTo>
                  <a:pt x="15719" y="487"/>
                </a:lnTo>
                <a:lnTo>
                  <a:pt x="15378" y="365"/>
                </a:lnTo>
                <a:lnTo>
                  <a:pt x="15038" y="268"/>
                </a:lnTo>
                <a:lnTo>
                  <a:pt x="14697" y="195"/>
                </a:lnTo>
                <a:lnTo>
                  <a:pt x="14356" y="146"/>
                </a:lnTo>
                <a:lnTo>
                  <a:pt x="14016" y="97"/>
                </a:lnTo>
                <a:lnTo>
                  <a:pt x="13626" y="49"/>
                </a:lnTo>
                <a:lnTo>
                  <a:pt x="13261" y="24"/>
                </a:lnTo>
                <a:lnTo>
                  <a:pt x="12896" y="24"/>
                </a:lnTo>
                <a:lnTo>
                  <a:pt x="12531" y="49"/>
                </a:lnTo>
                <a:lnTo>
                  <a:pt x="12166" y="97"/>
                </a:lnTo>
                <a:lnTo>
                  <a:pt x="11826" y="170"/>
                </a:lnTo>
                <a:lnTo>
                  <a:pt x="11583" y="243"/>
                </a:lnTo>
                <a:lnTo>
                  <a:pt x="11339" y="316"/>
                </a:lnTo>
                <a:lnTo>
                  <a:pt x="10877" y="560"/>
                </a:lnTo>
                <a:lnTo>
                  <a:pt x="10415" y="803"/>
                </a:lnTo>
                <a:lnTo>
                  <a:pt x="9977" y="1046"/>
                </a:lnTo>
                <a:lnTo>
                  <a:pt x="9441" y="1338"/>
                </a:lnTo>
                <a:lnTo>
                  <a:pt x="9125" y="1509"/>
                </a:lnTo>
                <a:lnTo>
                  <a:pt x="8857" y="1703"/>
                </a:lnTo>
                <a:lnTo>
                  <a:pt x="8809" y="1679"/>
                </a:lnTo>
                <a:lnTo>
                  <a:pt x="8687" y="1679"/>
                </a:lnTo>
                <a:lnTo>
                  <a:pt x="8638" y="1728"/>
                </a:lnTo>
                <a:lnTo>
                  <a:pt x="8419" y="1460"/>
                </a:lnTo>
                <a:lnTo>
                  <a:pt x="8152" y="1217"/>
                </a:lnTo>
                <a:lnTo>
                  <a:pt x="7884" y="1022"/>
                </a:lnTo>
                <a:lnTo>
                  <a:pt x="7592" y="803"/>
                </a:lnTo>
                <a:lnTo>
                  <a:pt x="7276" y="633"/>
                </a:lnTo>
                <a:lnTo>
                  <a:pt x="6959" y="487"/>
                </a:lnTo>
                <a:lnTo>
                  <a:pt x="6643" y="341"/>
                </a:lnTo>
                <a:lnTo>
                  <a:pt x="6302" y="243"/>
                </a:lnTo>
                <a:lnTo>
                  <a:pt x="5962" y="146"/>
                </a:lnTo>
                <a:lnTo>
                  <a:pt x="5597" y="73"/>
                </a:lnTo>
                <a:lnTo>
                  <a:pt x="5256" y="24"/>
                </a:lnTo>
                <a:lnTo>
                  <a:pt x="4891" y="0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294;p36"/>
          <p:cNvSpPr/>
          <p:nvPr/>
        </p:nvSpPr>
        <p:spPr>
          <a:xfrm>
            <a:off x="5562600" y="3181350"/>
            <a:ext cx="1981200" cy="1519435"/>
          </a:xfrm>
          <a:custGeom>
            <a:avLst/>
            <a:gdLst/>
            <a:ahLst/>
            <a:cxnLst/>
            <a:rect l="l" t="t" r="r" b="b"/>
            <a:pathLst>
              <a:path w="17398" h="14965" extrusionOk="0">
                <a:moveTo>
                  <a:pt x="4258" y="12069"/>
                </a:moveTo>
                <a:lnTo>
                  <a:pt x="4599" y="12093"/>
                </a:lnTo>
                <a:lnTo>
                  <a:pt x="4769" y="12093"/>
                </a:lnTo>
                <a:lnTo>
                  <a:pt x="4721" y="12264"/>
                </a:lnTo>
                <a:lnTo>
                  <a:pt x="4672" y="12458"/>
                </a:lnTo>
                <a:lnTo>
                  <a:pt x="4672" y="12580"/>
                </a:lnTo>
                <a:lnTo>
                  <a:pt x="4477" y="12580"/>
                </a:lnTo>
                <a:lnTo>
                  <a:pt x="4307" y="12215"/>
                </a:lnTo>
                <a:lnTo>
                  <a:pt x="4258" y="12069"/>
                </a:lnTo>
                <a:close/>
                <a:moveTo>
                  <a:pt x="3991" y="12069"/>
                </a:moveTo>
                <a:lnTo>
                  <a:pt x="3991" y="12166"/>
                </a:lnTo>
                <a:lnTo>
                  <a:pt x="3991" y="12239"/>
                </a:lnTo>
                <a:lnTo>
                  <a:pt x="4015" y="12434"/>
                </a:lnTo>
                <a:lnTo>
                  <a:pt x="4064" y="12580"/>
                </a:lnTo>
                <a:lnTo>
                  <a:pt x="3553" y="12629"/>
                </a:lnTo>
                <a:lnTo>
                  <a:pt x="3529" y="12531"/>
                </a:lnTo>
                <a:lnTo>
                  <a:pt x="3504" y="12434"/>
                </a:lnTo>
                <a:lnTo>
                  <a:pt x="3480" y="12361"/>
                </a:lnTo>
                <a:lnTo>
                  <a:pt x="3456" y="12118"/>
                </a:lnTo>
                <a:lnTo>
                  <a:pt x="3456" y="12093"/>
                </a:lnTo>
                <a:lnTo>
                  <a:pt x="3991" y="12069"/>
                </a:lnTo>
                <a:close/>
                <a:moveTo>
                  <a:pt x="4940" y="12093"/>
                </a:moveTo>
                <a:lnTo>
                  <a:pt x="5499" y="12166"/>
                </a:lnTo>
                <a:lnTo>
                  <a:pt x="5475" y="12264"/>
                </a:lnTo>
                <a:lnTo>
                  <a:pt x="5451" y="12361"/>
                </a:lnTo>
                <a:lnTo>
                  <a:pt x="5451" y="12483"/>
                </a:lnTo>
                <a:lnTo>
                  <a:pt x="5475" y="12629"/>
                </a:lnTo>
                <a:lnTo>
                  <a:pt x="5378" y="12604"/>
                </a:lnTo>
                <a:lnTo>
                  <a:pt x="5061" y="12604"/>
                </a:lnTo>
                <a:lnTo>
                  <a:pt x="5061" y="12531"/>
                </a:lnTo>
                <a:lnTo>
                  <a:pt x="4988" y="12312"/>
                </a:lnTo>
                <a:lnTo>
                  <a:pt x="4940" y="12093"/>
                </a:lnTo>
                <a:close/>
                <a:moveTo>
                  <a:pt x="13699" y="12069"/>
                </a:moveTo>
                <a:lnTo>
                  <a:pt x="13651" y="12215"/>
                </a:lnTo>
                <a:lnTo>
                  <a:pt x="13602" y="12361"/>
                </a:lnTo>
                <a:lnTo>
                  <a:pt x="13602" y="12653"/>
                </a:lnTo>
                <a:lnTo>
                  <a:pt x="13188" y="12653"/>
                </a:lnTo>
                <a:lnTo>
                  <a:pt x="13115" y="12385"/>
                </a:lnTo>
                <a:lnTo>
                  <a:pt x="13091" y="12093"/>
                </a:lnTo>
                <a:lnTo>
                  <a:pt x="13699" y="12069"/>
                </a:lnTo>
                <a:close/>
                <a:moveTo>
                  <a:pt x="13845" y="12069"/>
                </a:moveTo>
                <a:lnTo>
                  <a:pt x="14381" y="12093"/>
                </a:lnTo>
                <a:lnTo>
                  <a:pt x="14332" y="12215"/>
                </a:lnTo>
                <a:lnTo>
                  <a:pt x="14283" y="12361"/>
                </a:lnTo>
                <a:lnTo>
                  <a:pt x="14283" y="12507"/>
                </a:lnTo>
                <a:lnTo>
                  <a:pt x="14283" y="12677"/>
                </a:lnTo>
                <a:lnTo>
                  <a:pt x="13943" y="12653"/>
                </a:lnTo>
                <a:lnTo>
                  <a:pt x="13943" y="12361"/>
                </a:lnTo>
                <a:lnTo>
                  <a:pt x="13894" y="12215"/>
                </a:lnTo>
                <a:lnTo>
                  <a:pt x="13845" y="12069"/>
                </a:lnTo>
                <a:close/>
                <a:moveTo>
                  <a:pt x="3188" y="12093"/>
                </a:moveTo>
                <a:lnTo>
                  <a:pt x="3139" y="12215"/>
                </a:lnTo>
                <a:lnTo>
                  <a:pt x="3139" y="12434"/>
                </a:lnTo>
                <a:lnTo>
                  <a:pt x="3139" y="12556"/>
                </a:lnTo>
                <a:lnTo>
                  <a:pt x="3164" y="12653"/>
                </a:lnTo>
                <a:lnTo>
                  <a:pt x="2750" y="12726"/>
                </a:lnTo>
                <a:lnTo>
                  <a:pt x="2677" y="12726"/>
                </a:lnTo>
                <a:lnTo>
                  <a:pt x="2701" y="12677"/>
                </a:lnTo>
                <a:lnTo>
                  <a:pt x="2701" y="12629"/>
                </a:lnTo>
                <a:lnTo>
                  <a:pt x="2701" y="12580"/>
                </a:lnTo>
                <a:lnTo>
                  <a:pt x="2653" y="12531"/>
                </a:lnTo>
                <a:lnTo>
                  <a:pt x="2628" y="12458"/>
                </a:lnTo>
                <a:lnTo>
                  <a:pt x="2604" y="12361"/>
                </a:lnTo>
                <a:lnTo>
                  <a:pt x="2580" y="12166"/>
                </a:lnTo>
                <a:lnTo>
                  <a:pt x="3188" y="12093"/>
                </a:lnTo>
                <a:close/>
                <a:moveTo>
                  <a:pt x="5694" y="12215"/>
                </a:moveTo>
                <a:lnTo>
                  <a:pt x="5986" y="12288"/>
                </a:lnTo>
                <a:lnTo>
                  <a:pt x="6278" y="12361"/>
                </a:lnTo>
                <a:lnTo>
                  <a:pt x="6229" y="12507"/>
                </a:lnTo>
                <a:lnTo>
                  <a:pt x="6229" y="12677"/>
                </a:lnTo>
                <a:lnTo>
                  <a:pt x="6229" y="12726"/>
                </a:lnTo>
                <a:lnTo>
                  <a:pt x="5791" y="12653"/>
                </a:lnTo>
                <a:lnTo>
                  <a:pt x="5767" y="12531"/>
                </a:lnTo>
                <a:lnTo>
                  <a:pt x="5743" y="12410"/>
                </a:lnTo>
                <a:lnTo>
                  <a:pt x="5694" y="12215"/>
                </a:lnTo>
                <a:close/>
                <a:moveTo>
                  <a:pt x="13383" y="487"/>
                </a:moveTo>
                <a:lnTo>
                  <a:pt x="13699" y="511"/>
                </a:lnTo>
                <a:lnTo>
                  <a:pt x="14308" y="584"/>
                </a:lnTo>
                <a:lnTo>
                  <a:pt x="14648" y="657"/>
                </a:lnTo>
                <a:lnTo>
                  <a:pt x="14989" y="730"/>
                </a:lnTo>
                <a:lnTo>
                  <a:pt x="15305" y="827"/>
                </a:lnTo>
                <a:lnTo>
                  <a:pt x="15646" y="949"/>
                </a:lnTo>
                <a:lnTo>
                  <a:pt x="15938" y="1095"/>
                </a:lnTo>
                <a:lnTo>
                  <a:pt x="16230" y="1265"/>
                </a:lnTo>
                <a:lnTo>
                  <a:pt x="16498" y="1484"/>
                </a:lnTo>
                <a:lnTo>
                  <a:pt x="16741" y="1728"/>
                </a:lnTo>
                <a:lnTo>
                  <a:pt x="16741" y="1801"/>
                </a:lnTo>
                <a:lnTo>
                  <a:pt x="16790" y="2020"/>
                </a:lnTo>
                <a:lnTo>
                  <a:pt x="16838" y="2214"/>
                </a:lnTo>
                <a:lnTo>
                  <a:pt x="16887" y="2652"/>
                </a:lnTo>
                <a:lnTo>
                  <a:pt x="16887" y="3066"/>
                </a:lnTo>
                <a:lnTo>
                  <a:pt x="16911" y="3504"/>
                </a:lnTo>
                <a:lnTo>
                  <a:pt x="16887" y="4477"/>
                </a:lnTo>
                <a:lnTo>
                  <a:pt x="16863" y="5475"/>
                </a:lnTo>
                <a:lnTo>
                  <a:pt x="16814" y="6983"/>
                </a:lnTo>
                <a:lnTo>
                  <a:pt x="16790" y="8492"/>
                </a:lnTo>
                <a:lnTo>
                  <a:pt x="16838" y="10244"/>
                </a:lnTo>
                <a:lnTo>
                  <a:pt x="16838" y="11120"/>
                </a:lnTo>
                <a:lnTo>
                  <a:pt x="16790" y="11996"/>
                </a:lnTo>
                <a:lnTo>
                  <a:pt x="16473" y="11947"/>
                </a:lnTo>
                <a:lnTo>
                  <a:pt x="16181" y="11874"/>
                </a:lnTo>
                <a:lnTo>
                  <a:pt x="15622" y="11753"/>
                </a:lnTo>
                <a:lnTo>
                  <a:pt x="15354" y="11680"/>
                </a:lnTo>
                <a:lnTo>
                  <a:pt x="15062" y="11655"/>
                </a:lnTo>
                <a:lnTo>
                  <a:pt x="14405" y="11607"/>
                </a:lnTo>
                <a:lnTo>
                  <a:pt x="13724" y="11582"/>
                </a:lnTo>
                <a:lnTo>
                  <a:pt x="13067" y="11607"/>
                </a:lnTo>
                <a:lnTo>
                  <a:pt x="12385" y="11655"/>
                </a:lnTo>
                <a:lnTo>
                  <a:pt x="11850" y="11704"/>
                </a:lnTo>
                <a:lnTo>
                  <a:pt x="11315" y="11801"/>
                </a:lnTo>
                <a:lnTo>
                  <a:pt x="10780" y="11923"/>
                </a:lnTo>
                <a:lnTo>
                  <a:pt x="10269" y="12118"/>
                </a:lnTo>
                <a:lnTo>
                  <a:pt x="10025" y="12215"/>
                </a:lnTo>
                <a:lnTo>
                  <a:pt x="9733" y="12361"/>
                </a:lnTo>
                <a:lnTo>
                  <a:pt x="9417" y="12531"/>
                </a:lnTo>
                <a:lnTo>
                  <a:pt x="9149" y="12726"/>
                </a:lnTo>
                <a:lnTo>
                  <a:pt x="9101" y="11363"/>
                </a:lnTo>
                <a:lnTo>
                  <a:pt x="9052" y="10001"/>
                </a:lnTo>
                <a:lnTo>
                  <a:pt x="8979" y="8662"/>
                </a:lnTo>
                <a:lnTo>
                  <a:pt x="8955" y="7300"/>
                </a:lnTo>
                <a:lnTo>
                  <a:pt x="8955" y="5913"/>
                </a:lnTo>
                <a:lnTo>
                  <a:pt x="8930" y="4526"/>
                </a:lnTo>
                <a:lnTo>
                  <a:pt x="8930" y="3942"/>
                </a:lnTo>
                <a:lnTo>
                  <a:pt x="8930" y="3358"/>
                </a:lnTo>
                <a:lnTo>
                  <a:pt x="8930" y="2774"/>
                </a:lnTo>
                <a:lnTo>
                  <a:pt x="8930" y="2214"/>
                </a:lnTo>
                <a:lnTo>
                  <a:pt x="8930" y="2166"/>
                </a:lnTo>
                <a:lnTo>
                  <a:pt x="9222" y="2020"/>
                </a:lnTo>
                <a:lnTo>
                  <a:pt x="9490" y="1849"/>
                </a:lnTo>
                <a:lnTo>
                  <a:pt x="9758" y="1679"/>
                </a:lnTo>
                <a:lnTo>
                  <a:pt x="10001" y="1533"/>
                </a:lnTo>
                <a:lnTo>
                  <a:pt x="10877" y="1046"/>
                </a:lnTo>
                <a:lnTo>
                  <a:pt x="11339" y="827"/>
                </a:lnTo>
                <a:lnTo>
                  <a:pt x="11777" y="657"/>
                </a:lnTo>
                <a:lnTo>
                  <a:pt x="12069" y="560"/>
                </a:lnTo>
                <a:lnTo>
                  <a:pt x="12385" y="511"/>
                </a:lnTo>
                <a:lnTo>
                  <a:pt x="12702" y="487"/>
                </a:lnTo>
                <a:close/>
                <a:moveTo>
                  <a:pt x="12872" y="12093"/>
                </a:moveTo>
                <a:lnTo>
                  <a:pt x="12823" y="12166"/>
                </a:lnTo>
                <a:lnTo>
                  <a:pt x="12775" y="12264"/>
                </a:lnTo>
                <a:lnTo>
                  <a:pt x="12750" y="12361"/>
                </a:lnTo>
                <a:lnTo>
                  <a:pt x="12750" y="12458"/>
                </a:lnTo>
                <a:lnTo>
                  <a:pt x="12775" y="12677"/>
                </a:lnTo>
                <a:lnTo>
                  <a:pt x="12215" y="12726"/>
                </a:lnTo>
                <a:lnTo>
                  <a:pt x="12215" y="12702"/>
                </a:lnTo>
                <a:lnTo>
                  <a:pt x="12191" y="12629"/>
                </a:lnTo>
                <a:lnTo>
                  <a:pt x="12166" y="12580"/>
                </a:lnTo>
                <a:lnTo>
                  <a:pt x="12166" y="12434"/>
                </a:lnTo>
                <a:lnTo>
                  <a:pt x="12166" y="12191"/>
                </a:lnTo>
                <a:lnTo>
                  <a:pt x="12166" y="12166"/>
                </a:lnTo>
                <a:lnTo>
                  <a:pt x="12677" y="12118"/>
                </a:lnTo>
                <a:lnTo>
                  <a:pt x="12872" y="12093"/>
                </a:lnTo>
                <a:close/>
                <a:moveTo>
                  <a:pt x="14673" y="12093"/>
                </a:moveTo>
                <a:lnTo>
                  <a:pt x="15232" y="12166"/>
                </a:lnTo>
                <a:lnTo>
                  <a:pt x="15184" y="12239"/>
                </a:lnTo>
                <a:lnTo>
                  <a:pt x="15135" y="12312"/>
                </a:lnTo>
                <a:lnTo>
                  <a:pt x="15111" y="12410"/>
                </a:lnTo>
                <a:lnTo>
                  <a:pt x="15111" y="12483"/>
                </a:lnTo>
                <a:lnTo>
                  <a:pt x="15135" y="12629"/>
                </a:lnTo>
                <a:lnTo>
                  <a:pt x="15159" y="12775"/>
                </a:lnTo>
                <a:lnTo>
                  <a:pt x="15159" y="12775"/>
                </a:lnTo>
                <a:lnTo>
                  <a:pt x="14648" y="12702"/>
                </a:lnTo>
                <a:lnTo>
                  <a:pt x="14673" y="12410"/>
                </a:lnTo>
                <a:lnTo>
                  <a:pt x="14673" y="12239"/>
                </a:lnTo>
                <a:lnTo>
                  <a:pt x="14673" y="12093"/>
                </a:lnTo>
                <a:close/>
                <a:moveTo>
                  <a:pt x="6521" y="12458"/>
                </a:moveTo>
                <a:lnTo>
                  <a:pt x="6838" y="12580"/>
                </a:lnTo>
                <a:lnTo>
                  <a:pt x="6789" y="12702"/>
                </a:lnTo>
                <a:lnTo>
                  <a:pt x="6765" y="12848"/>
                </a:lnTo>
                <a:lnTo>
                  <a:pt x="6667" y="12799"/>
                </a:lnTo>
                <a:lnTo>
                  <a:pt x="6570" y="12629"/>
                </a:lnTo>
                <a:lnTo>
                  <a:pt x="6521" y="12458"/>
                </a:lnTo>
                <a:close/>
                <a:moveTo>
                  <a:pt x="2215" y="12239"/>
                </a:moveTo>
                <a:lnTo>
                  <a:pt x="2190" y="12361"/>
                </a:lnTo>
                <a:lnTo>
                  <a:pt x="2215" y="12507"/>
                </a:lnTo>
                <a:lnTo>
                  <a:pt x="2239" y="12629"/>
                </a:lnTo>
                <a:lnTo>
                  <a:pt x="2312" y="12750"/>
                </a:lnTo>
                <a:lnTo>
                  <a:pt x="2336" y="12775"/>
                </a:lnTo>
                <a:lnTo>
                  <a:pt x="1850" y="12872"/>
                </a:lnTo>
                <a:lnTo>
                  <a:pt x="1850" y="12604"/>
                </a:lnTo>
                <a:lnTo>
                  <a:pt x="1850" y="12312"/>
                </a:lnTo>
                <a:lnTo>
                  <a:pt x="2215" y="12239"/>
                </a:lnTo>
                <a:close/>
                <a:moveTo>
                  <a:pt x="11850" y="12191"/>
                </a:moveTo>
                <a:lnTo>
                  <a:pt x="11826" y="12385"/>
                </a:lnTo>
                <a:lnTo>
                  <a:pt x="11826" y="12580"/>
                </a:lnTo>
                <a:lnTo>
                  <a:pt x="11850" y="12775"/>
                </a:lnTo>
                <a:lnTo>
                  <a:pt x="11315" y="12848"/>
                </a:lnTo>
                <a:lnTo>
                  <a:pt x="11242" y="12872"/>
                </a:lnTo>
                <a:lnTo>
                  <a:pt x="11193" y="12823"/>
                </a:lnTo>
                <a:lnTo>
                  <a:pt x="11193" y="12775"/>
                </a:lnTo>
                <a:lnTo>
                  <a:pt x="11193" y="12580"/>
                </a:lnTo>
                <a:lnTo>
                  <a:pt x="11193" y="12410"/>
                </a:lnTo>
                <a:lnTo>
                  <a:pt x="11169" y="12337"/>
                </a:lnTo>
                <a:lnTo>
                  <a:pt x="11510" y="12239"/>
                </a:lnTo>
                <a:lnTo>
                  <a:pt x="11850" y="12191"/>
                </a:lnTo>
                <a:close/>
                <a:moveTo>
                  <a:pt x="4842" y="511"/>
                </a:moveTo>
                <a:lnTo>
                  <a:pt x="5183" y="535"/>
                </a:lnTo>
                <a:lnTo>
                  <a:pt x="5548" y="584"/>
                </a:lnTo>
                <a:lnTo>
                  <a:pt x="5889" y="657"/>
                </a:lnTo>
                <a:lnTo>
                  <a:pt x="6229" y="754"/>
                </a:lnTo>
                <a:lnTo>
                  <a:pt x="6546" y="876"/>
                </a:lnTo>
                <a:lnTo>
                  <a:pt x="6862" y="1022"/>
                </a:lnTo>
                <a:lnTo>
                  <a:pt x="7178" y="1168"/>
                </a:lnTo>
                <a:lnTo>
                  <a:pt x="7470" y="1363"/>
                </a:lnTo>
                <a:lnTo>
                  <a:pt x="7738" y="1557"/>
                </a:lnTo>
                <a:lnTo>
                  <a:pt x="8006" y="1801"/>
                </a:lnTo>
                <a:lnTo>
                  <a:pt x="8225" y="2044"/>
                </a:lnTo>
                <a:lnTo>
                  <a:pt x="8444" y="2287"/>
                </a:lnTo>
                <a:lnTo>
                  <a:pt x="8492" y="2360"/>
                </a:lnTo>
                <a:lnTo>
                  <a:pt x="8444" y="2847"/>
                </a:lnTo>
                <a:lnTo>
                  <a:pt x="8419" y="3358"/>
                </a:lnTo>
                <a:lnTo>
                  <a:pt x="8444" y="4331"/>
                </a:lnTo>
                <a:lnTo>
                  <a:pt x="8468" y="5718"/>
                </a:lnTo>
                <a:lnTo>
                  <a:pt x="8468" y="7105"/>
                </a:lnTo>
                <a:lnTo>
                  <a:pt x="8468" y="7835"/>
                </a:lnTo>
                <a:lnTo>
                  <a:pt x="8492" y="8565"/>
                </a:lnTo>
                <a:lnTo>
                  <a:pt x="8541" y="10049"/>
                </a:lnTo>
                <a:lnTo>
                  <a:pt x="8614" y="11509"/>
                </a:lnTo>
                <a:lnTo>
                  <a:pt x="8663" y="12969"/>
                </a:lnTo>
                <a:lnTo>
                  <a:pt x="8663" y="12969"/>
                </a:lnTo>
                <a:lnTo>
                  <a:pt x="7860" y="12507"/>
                </a:lnTo>
                <a:lnTo>
                  <a:pt x="7446" y="12288"/>
                </a:lnTo>
                <a:lnTo>
                  <a:pt x="7032" y="12069"/>
                </a:lnTo>
                <a:lnTo>
                  <a:pt x="6765" y="11947"/>
                </a:lnTo>
                <a:lnTo>
                  <a:pt x="6497" y="11850"/>
                </a:lnTo>
                <a:lnTo>
                  <a:pt x="6205" y="11777"/>
                </a:lnTo>
                <a:lnTo>
                  <a:pt x="5937" y="11704"/>
                </a:lnTo>
                <a:lnTo>
                  <a:pt x="5353" y="11607"/>
                </a:lnTo>
                <a:lnTo>
                  <a:pt x="4769" y="11534"/>
                </a:lnTo>
                <a:lnTo>
                  <a:pt x="3650" y="11534"/>
                </a:lnTo>
                <a:lnTo>
                  <a:pt x="3066" y="11558"/>
                </a:lnTo>
                <a:lnTo>
                  <a:pt x="2507" y="11631"/>
                </a:lnTo>
                <a:lnTo>
                  <a:pt x="2044" y="11704"/>
                </a:lnTo>
                <a:lnTo>
                  <a:pt x="1533" y="11801"/>
                </a:lnTo>
                <a:lnTo>
                  <a:pt x="1290" y="11874"/>
                </a:lnTo>
                <a:lnTo>
                  <a:pt x="1047" y="11947"/>
                </a:lnTo>
                <a:lnTo>
                  <a:pt x="828" y="12045"/>
                </a:lnTo>
                <a:lnTo>
                  <a:pt x="609" y="12166"/>
                </a:lnTo>
                <a:lnTo>
                  <a:pt x="609" y="12166"/>
                </a:lnTo>
                <a:lnTo>
                  <a:pt x="633" y="11972"/>
                </a:lnTo>
                <a:lnTo>
                  <a:pt x="657" y="11777"/>
                </a:lnTo>
                <a:lnTo>
                  <a:pt x="657" y="11485"/>
                </a:lnTo>
                <a:lnTo>
                  <a:pt x="584" y="10147"/>
                </a:lnTo>
                <a:lnTo>
                  <a:pt x="536" y="9490"/>
                </a:lnTo>
                <a:lnTo>
                  <a:pt x="536" y="8833"/>
                </a:lnTo>
                <a:lnTo>
                  <a:pt x="560" y="7908"/>
                </a:lnTo>
                <a:lnTo>
                  <a:pt x="609" y="7008"/>
                </a:lnTo>
                <a:lnTo>
                  <a:pt x="657" y="6083"/>
                </a:lnTo>
                <a:lnTo>
                  <a:pt x="657" y="5645"/>
                </a:lnTo>
                <a:lnTo>
                  <a:pt x="657" y="5183"/>
                </a:lnTo>
                <a:lnTo>
                  <a:pt x="609" y="4234"/>
                </a:lnTo>
                <a:lnTo>
                  <a:pt x="584" y="3309"/>
                </a:lnTo>
                <a:lnTo>
                  <a:pt x="584" y="2896"/>
                </a:lnTo>
                <a:lnTo>
                  <a:pt x="609" y="2506"/>
                </a:lnTo>
                <a:lnTo>
                  <a:pt x="657" y="1728"/>
                </a:lnTo>
                <a:lnTo>
                  <a:pt x="949" y="1582"/>
                </a:lnTo>
                <a:lnTo>
                  <a:pt x="1241" y="1460"/>
                </a:lnTo>
                <a:lnTo>
                  <a:pt x="1801" y="1241"/>
                </a:lnTo>
                <a:lnTo>
                  <a:pt x="2653" y="949"/>
                </a:lnTo>
                <a:lnTo>
                  <a:pt x="3504" y="681"/>
                </a:lnTo>
                <a:lnTo>
                  <a:pt x="3821" y="608"/>
                </a:lnTo>
                <a:lnTo>
                  <a:pt x="4161" y="535"/>
                </a:lnTo>
                <a:lnTo>
                  <a:pt x="4502" y="511"/>
                </a:lnTo>
                <a:close/>
                <a:moveTo>
                  <a:pt x="15354" y="12191"/>
                </a:moveTo>
                <a:lnTo>
                  <a:pt x="15646" y="12239"/>
                </a:lnTo>
                <a:lnTo>
                  <a:pt x="15938" y="12337"/>
                </a:lnTo>
                <a:lnTo>
                  <a:pt x="15889" y="12507"/>
                </a:lnTo>
                <a:lnTo>
                  <a:pt x="15889" y="12653"/>
                </a:lnTo>
                <a:lnTo>
                  <a:pt x="15889" y="12994"/>
                </a:lnTo>
                <a:lnTo>
                  <a:pt x="15524" y="12872"/>
                </a:lnTo>
                <a:lnTo>
                  <a:pt x="15500" y="12702"/>
                </a:lnTo>
                <a:lnTo>
                  <a:pt x="15427" y="12507"/>
                </a:lnTo>
                <a:lnTo>
                  <a:pt x="15378" y="12337"/>
                </a:lnTo>
                <a:lnTo>
                  <a:pt x="15330" y="12191"/>
                </a:lnTo>
                <a:close/>
                <a:moveTo>
                  <a:pt x="1509" y="12385"/>
                </a:moveTo>
                <a:lnTo>
                  <a:pt x="1460" y="12677"/>
                </a:lnTo>
                <a:lnTo>
                  <a:pt x="1436" y="12848"/>
                </a:lnTo>
                <a:lnTo>
                  <a:pt x="1460" y="13018"/>
                </a:lnTo>
                <a:lnTo>
                  <a:pt x="1290" y="13091"/>
                </a:lnTo>
                <a:lnTo>
                  <a:pt x="1290" y="12969"/>
                </a:lnTo>
                <a:lnTo>
                  <a:pt x="1290" y="12726"/>
                </a:lnTo>
                <a:lnTo>
                  <a:pt x="1266" y="12580"/>
                </a:lnTo>
                <a:lnTo>
                  <a:pt x="1241" y="12458"/>
                </a:lnTo>
                <a:lnTo>
                  <a:pt x="1509" y="12385"/>
                </a:lnTo>
                <a:close/>
                <a:moveTo>
                  <a:pt x="10926" y="12385"/>
                </a:moveTo>
                <a:lnTo>
                  <a:pt x="10877" y="12531"/>
                </a:lnTo>
                <a:lnTo>
                  <a:pt x="10828" y="12750"/>
                </a:lnTo>
                <a:lnTo>
                  <a:pt x="10804" y="12969"/>
                </a:lnTo>
                <a:lnTo>
                  <a:pt x="10366" y="13091"/>
                </a:lnTo>
                <a:lnTo>
                  <a:pt x="10366" y="12921"/>
                </a:lnTo>
                <a:lnTo>
                  <a:pt x="10366" y="12750"/>
                </a:lnTo>
                <a:lnTo>
                  <a:pt x="10366" y="12677"/>
                </a:lnTo>
                <a:lnTo>
                  <a:pt x="10342" y="12604"/>
                </a:lnTo>
                <a:lnTo>
                  <a:pt x="10536" y="12531"/>
                </a:lnTo>
                <a:lnTo>
                  <a:pt x="10926" y="12385"/>
                </a:lnTo>
                <a:close/>
                <a:moveTo>
                  <a:pt x="7105" y="12726"/>
                </a:moveTo>
                <a:lnTo>
                  <a:pt x="7641" y="13018"/>
                </a:lnTo>
                <a:lnTo>
                  <a:pt x="7616" y="13115"/>
                </a:lnTo>
                <a:lnTo>
                  <a:pt x="7616" y="13140"/>
                </a:lnTo>
                <a:lnTo>
                  <a:pt x="7397" y="13042"/>
                </a:lnTo>
                <a:lnTo>
                  <a:pt x="7178" y="12969"/>
                </a:lnTo>
                <a:lnTo>
                  <a:pt x="7130" y="12823"/>
                </a:lnTo>
                <a:lnTo>
                  <a:pt x="7105" y="12726"/>
                </a:lnTo>
                <a:close/>
                <a:moveTo>
                  <a:pt x="16181" y="12410"/>
                </a:moveTo>
                <a:lnTo>
                  <a:pt x="16303" y="12458"/>
                </a:lnTo>
                <a:lnTo>
                  <a:pt x="16254" y="12604"/>
                </a:lnTo>
                <a:lnTo>
                  <a:pt x="16230" y="12775"/>
                </a:lnTo>
                <a:lnTo>
                  <a:pt x="16206" y="13140"/>
                </a:lnTo>
                <a:lnTo>
                  <a:pt x="16157" y="13115"/>
                </a:lnTo>
                <a:lnTo>
                  <a:pt x="16206" y="13067"/>
                </a:lnTo>
                <a:lnTo>
                  <a:pt x="16206" y="12994"/>
                </a:lnTo>
                <a:lnTo>
                  <a:pt x="16181" y="12702"/>
                </a:lnTo>
                <a:lnTo>
                  <a:pt x="16181" y="12410"/>
                </a:lnTo>
                <a:close/>
                <a:moveTo>
                  <a:pt x="10025" y="12750"/>
                </a:moveTo>
                <a:lnTo>
                  <a:pt x="9977" y="12994"/>
                </a:lnTo>
                <a:lnTo>
                  <a:pt x="9928" y="13213"/>
                </a:lnTo>
                <a:lnTo>
                  <a:pt x="9928" y="13261"/>
                </a:lnTo>
                <a:lnTo>
                  <a:pt x="9563" y="13432"/>
                </a:lnTo>
                <a:lnTo>
                  <a:pt x="9563" y="13286"/>
                </a:lnTo>
                <a:lnTo>
                  <a:pt x="9563" y="13164"/>
                </a:lnTo>
                <a:lnTo>
                  <a:pt x="9539" y="13067"/>
                </a:lnTo>
                <a:lnTo>
                  <a:pt x="9539" y="13042"/>
                </a:lnTo>
                <a:lnTo>
                  <a:pt x="9563" y="13018"/>
                </a:lnTo>
                <a:lnTo>
                  <a:pt x="9782" y="12896"/>
                </a:lnTo>
                <a:lnTo>
                  <a:pt x="10025" y="12750"/>
                </a:lnTo>
                <a:close/>
                <a:moveTo>
                  <a:pt x="8030" y="13261"/>
                </a:moveTo>
                <a:lnTo>
                  <a:pt x="8322" y="13432"/>
                </a:lnTo>
                <a:lnTo>
                  <a:pt x="8614" y="13553"/>
                </a:lnTo>
                <a:lnTo>
                  <a:pt x="8565" y="13675"/>
                </a:lnTo>
                <a:lnTo>
                  <a:pt x="8541" y="13870"/>
                </a:lnTo>
                <a:lnTo>
                  <a:pt x="8419" y="13724"/>
                </a:lnTo>
                <a:lnTo>
                  <a:pt x="8298" y="13602"/>
                </a:lnTo>
                <a:lnTo>
                  <a:pt x="8030" y="13383"/>
                </a:lnTo>
                <a:lnTo>
                  <a:pt x="8030" y="13261"/>
                </a:lnTo>
                <a:close/>
                <a:moveTo>
                  <a:pt x="9247" y="13261"/>
                </a:moveTo>
                <a:lnTo>
                  <a:pt x="9247" y="13383"/>
                </a:lnTo>
                <a:lnTo>
                  <a:pt x="9271" y="13578"/>
                </a:lnTo>
                <a:lnTo>
                  <a:pt x="9052" y="13724"/>
                </a:lnTo>
                <a:lnTo>
                  <a:pt x="8857" y="13894"/>
                </a:lnTo>
                <a:lnTo>
                  <a:pt x="8857" y="13699"/>
                </a:lnTo>
                <a:lnTo>
                  <a:pt x="8857" y="13626"/>
                </a:lnTo>
                <a:lnTo>
                  <a:pt x="8930" y="13602"/>
                </a:lnTo>
                <a:lnTo>
                  <a:pt x="8979" y="13553"/>
                </a:lnTo>
                <a:lnTo>
                  <a:pt x="9052" y="13456"/>
                </a:lnTo>
                <a:lnTo>
                  <a:pt x="9101" y="13407"/>
                </a:lnTo>
                <a:lnTo>
                  <a:pt x="9149" y="13334"/>
                </a:lnTo>
                <a:lnTo>
                  <a:pt x="9247" y="13261"/>
                </a:lnTo>
                <a:close/>
                <a:moveTo>
                  <a:pt x="4550" y="0"/>
                </a:moveTo>
                <a:lnTo>
                  <a:pt x="4185" y="24"/>
                </a:lnTo>
                <a:lnTo>
                  <a:pt x="3845" y="49"/>
                </a:lnTo>
                <a:lnTo>
                  <a:pt x="3504" y="122"/>
                </a:lnTo>
                <a:lnTo>
                  <a:pt x="3042" y="243"/>
                </a:lnTo>
                <a:lnTo>
                  <a:pt x="2580" y="414"/>
                </a:lnTo>
                <a:lnTo>
                  <a:pt x="1679" y="754"/>
                </a:lnTo>
                <a:lnTo>
                  <a:pt x="1290" y="876"/>
                </a:lnTo>
                <a:lnTo>
                  <a:pt x="852" y="1046"/>
                </a:lnTo>
                <a:lnTo>
                  <a:pt x="633" y="1168"/>
                </a:lnTo>
                <a:lnTo>
                  <a:pt x="438" y="1290"/>
                </a:lnTo>
                <a:lnTo>
                  <a:pt x="292" y="1436"/>
                </a:lnTo>
                <a:lnTo>
                  <a:pt x="195" y="1606"/>
                </a:lnTo>
                <a:lnTo>
                  <a:pt x="171" y="1703"/>
                </a:lnTo>
                <a:lnTo>
                  <a:pt x="195" y="1801"/>
                </a:lnTo>
                <a:lnTo>
                  <a:pt x="122" y="2093"/>
                </a:lnTo>
                <a:lnTo>
                  <a:pt x="73" y="2409"/>
                </a:lnTo>
                <a:lnTo>
                  <a:pt x="49" y="2725"/>
                </a:lnTo>
                <a:lnTo>
                  <a:pt x="49" y="3066"/>
                </a:lnTo>
                <a:lnTo>
                  <a:pt x="73" y="3699"/>
                </a:lnTo>
                <a:lnTo>
                  <a:pt x="98" y="4331"/>
                </a:lnTo>
                <a:lnTo>
                  <a:pt x="122" y="5183"/>
                </a:lnTo>
                <a:lnTo>
                  <a:pt x="122" y="6034"/>
                </a:lnTo>
                <a:lnTo>
                  <a:pt x="98" y="6886"/>
                </a:lnTo>
                <a:lnTo>
                  <a:pt x="25" y="7738"/>
                </a:lnTo>
                <a:lnTo>
                  <a:pt x="0" y="8468"/>
                </a:lnTo>
                <a:lnTo>
                  <a:pt x="0" y="9198"/>
                </a:lnTo>
                <a:lnTo>
                  <a:pt x="0" y="9928"/>
                </a:lnTo>
                <a:lnTo>
                  <a:pt x="49" y="10633"/>
                </a:lnTo>
                <a:lnTo>
                  <a:pt x="122" y="11680"/>
                </a:lnTo>
                <a:lnTo>
                  <a:pt x="122" y="12045"/>
                </a:lnTo>
                <a:lnTo>
                  <a:pt x="122" y="12166"/>
                </a:lnTo>
                <a:lnTo>
                  <a:pt x="171" y="12264"/>
                </a:lnTo>
                <a:lnTo>
                  <a:pt x="195" y="12337"/>
                </a:lnTo>
                <a:lnTo>
                  <a:pt x="292" y="12385"/>
                </a:lnTo>
                <a:lnTo>
                  <a:pt x="341" y="12410"/>
                </a:lnTo>
                <a:lnTo>
                  <a:pt x="365" y="12507"/>
                </a:lnTo>
                <a:lnTo>
                  <a:pt x="414" y="12580"/>
                </a:lnTo>
                <a:lnTo>
                  <a:pt x="487" y="12629"/>
                </a:lnTo>
                <a:lnTo>
                  <a:pt x="584" y="12629"/>
                </a:lnTo>
                <a:lnTo>
                  <a:pt x="803" y="12580"/>
                </a:lnTo>
                <a:lnTo>
                  <a:pt x="803" y="12896"/>
                </a:lnTo>
                <a:lnTo>
                  <a:pt x="803" y="13188"/>
                </a:lnTo>
                <a:lnTo>
                  <a:pt x="828" y="13334"/>
                </a:lnTo>
                <a:lnTo>
                  <a:pt x="876" y="13480"/>
                </a:lnTo>
                <a:lnTo>
                  <a:pt x="925" y="13529"/>
                </a:lnTo>
                <a:lnTo>
                  <a:pt x="998" y="13578"/>
                </a:lnTo>
                <a:lnTo>
                  <a:pt x="1144" y="13578"/>
                </a:lnTo>
                <a:lnTo>
                  <a:pt x="1217" y="13553"/>
                </a:lnTo>
                <a:lnTo>
                  <a:pt x="1241" y="13529"/>
                </a:lnTo>
                <a:lnTo>
                  <a:pt x="1363" y="13529"/>
                </a:lnTo>
                <a:lnTo>
                  <a:pt x="1485" y="13505"/>
                </a:lnTo>
                <a:lnTo>
                  <a:pt x="1704" y="13432"/>
                </a:lnTo>
                <a:lnTo>
                  <a:pt x="2142" y="13310"/>
                </a:lnTo>
                <a:lnTo>
                  <a:pt x="2604" y="13213"/>
                </a:lnTo>
                <a:lnTo>
                  <a:pt x="3188" y="13140"/>
                </a:lnTo>
                <a:lnTo>
                  <a:pt x="3772" y="13091"/>
                </a:lnTo>
                <a:lnTo>
                  <a:pt x="4356" y="13067"/>
                </a:lnTo>
                <a:lnTo>
                  <a:pt x="4940" y="13091"/>
                </a:lnTo>
                <a:lnTo>
                  <a:pt x="5402" y="13115"/>
                </a:lnTo>
                <a:lnTo>
                  <a:pt x="5937" y="13164"/>
                </a:lnTo>
                <a:lnTo>
                  <a:pt x="6473" y="13261"/>
                </a:lnTo>
                <a:lnTo>
                  <a:pt x="6740" y="13334"/>
                </a:lnTo>
                <a:lnTo>
                  <a:pt x="7008" y="13407"/>
                </a:lnTo>
                <a:lnTo>
                  <a:pt x="7251" y="13505"/>
                </a:lnTo>
                <a:lnTo>
                  <a:pt x="7495" y="13626"/>
                </a:lnTo>
                <a:lnTo>
                  <a:pt x="7714" y="13772"/>
                </a:lnTo>
                <a:lnTo>
                  <a:pt x="7908" y="13918"/>
                </a:lnTo>
                <a:lnTo>
                  <a:pt x="8079" y="14088"/>
                </a:lnTo>
                <a:lnTo>
                  <a:pt x="8225" y="14307"/>
                </a:lnTo>
                <a:lnTo>
                  <a:pt x="8322" y="14526"/>
                </a:lnTo>
                <a:lnTo>
                  <a:pt x="8371" y="14794"/>
                </a:lnTo>
                <a:lnTo>
                  <a:pt x="8419" y="14891"/>
                </a:lnTo>
                <a:lnTo>
                  <a:pt x="8468" y="14940"/>
                </a:lnTo>
                <a:lnTo>
                  <a:pt x="8565" y="14964"/>
                </a:lnTo>
                <a:lnTo>
                  <a:pt x="8638" y="14964"/>
                </a:lnTo>
                <a:lnTo>
                  <a:pt x="8736" y="14916"/>
                </a:lnTo>
                <a:lnTo>
                  <a:pt x="8809" y="14843"/>
                </a:lnTo>
                <a:lnTo>
                  <a:pt x="8857" y="14770"/>
                </a:lnTo>
                <a:lnTo>
                  <a:pt x="8857" y="14648"/>
                </a:lnTo>
                <a:lnTo>
                  <a:pt x="8833" y="14599"/>
                </a:lnTo>
                <a:lnTo>
                  <a:pt x="9052" y="14332"/>
                </a:lnTo>
                <a:lnTo>
                  <a:pt x="9247" y="14113"/>
                </a:lnTo>
                <a:lnTo>
                  <a:pt x="9514" y="13943"/>
                </a:lnTo>
                <a:lnTo>
                  <a:pt x="9806" y="13772"/>
                </a:lnTo>
                <a:lnTo>
                  <a:pt x="10220" y="13602"/>
                </a:lnTo>
                <a:lnTo>
                  <a:pt x="10658" y="13456"/>
                </a:lnTo>
                <a:lnTo>
                  <a:pt x="11096" y="13334"/>
                </a:lnTo>
                <a:lnTo>
                  <a:pt x="11534" y="13261"/>
                </a:lnTo>
                <a:lnTo>
                  <a:pt x="12045" y="13188"/>
                </a:lnTo>
                <a:lnTo>
                  <a:pt x="12580" y="13140"/>
                </a:lnTo>
                <a:lnTo>
                  <a:pt x="13626" y="13091"/>
                </a:lnTo>
                <a:lnTo>
                  <a:pt x="13967" y="13091"/>
                </a:lnTo>
                <a:lnTo>
                  <a:pt x="14308" y="13115"/>
                </a:lnTo>
                <a:lnTo>
                  <a:pt x="14648" y="13140"/>
                </a:lnTo>
                <a:lnTo>
                  <a:pt x="14965" y="13188"/>
                </a:lnTo>
                <a:lnTo>
                  <a:pt x="15305" y="13261"/>
                </a:lnTo>
                <a:lnTo>
                  <a:pt x="15622" y="13359"/>
                </a:lnTo>
                <a:lnTo>
                  <a:pt x="15938" y="13480"/>
                </a:lnTo>
                <a:lnTo>
                  <a:pt x="16254" y="13651"/>
                </a:lnTo>
                <a:lnTo>
                  <a:pt x="16303" y="13675"/>
                </a:lnTo>
                <a:lnTo>
                  <a:pt x="16376" y="13675"/>
                </a:lnTo>
                <a:lnTo>
                  <a:pt x="16425" y="13651"/>
                </a:lnTo>
                <a:lnTo>
                  <a:pt x="16473" y="13626"/>
                </a:lnTo>
                <a:lnTo>
                  <a:pt x="16522" y="13578"/>
                </a:lnTo>
                <a:lnTo>
                  <a:pt x="16546" y="13529"/>
                </a:lnTo>
                <a:lnTo>
                  <a:pt x="16571" y="13456"/>
                </a:lnTo>
                <a:lnTo>
                  <a:pt x="16571" y="13407"/>
                </a:lnTo>
                <a:lnTo>
                  <a:pt x="16595" y="13310"/>
                </a:lnTo>
                <a:lnTo>
                  <a:pt x="16595" y="12921"/>
                </a:lnTo>
                <a:lnTo>
                  <a:pt x="16571" y="12531"/>
                </a:lnTo>
                <a:lnTo>
                  <a:pt x="16765" y="12556"/>
                </a:lnTo>
                <a:lnTo>
                  <a:pt x="16911" y="12556"/>
                </a:lnTo>
                <a:lnTo>
                  <a:pt x="17082" y="12531"/>
                </a:lnTo>
                <a:lnTo>
                  <a:pt x="17228" y="12483"/>
                </a:lnTo>
                <a:lnTo>
                  <a:pt x="17301" y="12458"/>
                </a:lnTo>
                <a:lnTo>
                  <a:pt x="17325" y="12410"/>
                </a:lnTo>
                <a:lnTo>
                  <a:pt x="17374" y="12361"/>
                </a:lnTo>
                <a:lnTo>
                  <a:pt x="17374" y="12312"/>
                </a:lnTo>
                <a:lnTo>
                  <a:pt x="17398" y="12264"/>
                </a:lnTo>
                <a:lnTo>
                  <a:pt x="17374" y="12191"/>
                </a:lnTo>
                <a:lnTo>
                  <a:pt x="17349" y="12142"/>
                </a:lnTo>
                <a:lnTo>
                  <a:pt x="17301" y="12118"/>
                </a:lnTo>
                <a:lnTo>
                  <a:pt x="17325" y="11972"/>
                </a:lnTo>
                <a:lnTo>
                  <a:pt x="17349" y="11826"/>
                </a:lnTo>
                <a:lnTo>
                  <a:pt x="17349" y="11558"/>
                </a:lnTo>
                <a:lnTo>
                  <a:pt x="17325" y="10998"/>
                </a:lnTo>
                <a:lnTo>
                  <a:pt x="17301" y="8881"/>
                </a:lnTo>
                <a:lnTo>
                  <a:pt x="17301" y="7178"/>
                </a:lnTo>
                <a:lnTo>
                  <a:pt x="17301" y="6326"/>
                </a:lnTo>
                <a:lnTo>
                  <a:pt x="17349" y="5475"/>
                </a:lnTo>
                <a:lnTo>
                  <a:pt x="17374" y="4380"/>
                </a:lnTo>
                <a:lnTo>
                  <a:pt x="17374" y="3820"/>
                </a:lnTo>
                <a:lnTo>
                  <a:pt x="17374" y="3285"/>
                </a:lnTo>
                <a:lnTo>
                  <a:pt x="17349" y="2920"/>
                </a:lnTo>
                <a:lnTo>
                  <a:pt x="17325" y="2531"/>
                </a:lnTo>
                <a:lnTo>
                  <a:pt x="17301" y="2336"/>
                </a:lnTo>
                <a:lnTo>
                  <a:pt x="17276" y="2141"/>
                </a:lnTo>
                <a:lnTo>
                  <a:pt x="17228" y="1971"/>
                </a:lnTo>
                <a:lnTo>
                  <a:pt x="17130" y="1801"/>
                </a:lnTo>
                <a:lnTo>
                  <a:pt x="17179" y="1728"/>
                </a:lnTo>
                <a:lnTo>
                  <a:pt x="17203" y="1630"/>
                </a:lnTo>
                <a:lnTo>
                  <a:pt x="17203" y="1557"/>
                </a:lnTo>
                <a:lnTo>
                  <a:pt x="17155" y="1460"/>
                </a:lnTo>
                <a:lnTo>
                  <a:pt x="16911" y="1217"/>
                </a:lnTo>
                <a:lnTo>
                  <a:pt x="16644" y="998"/>
                </a:lnTo>
                <a:lnTo>
                  <a:pt x="16352" y="803"/>
                </a:lnTo>
                <a:lnTo>
                  <a:pt x="16035" y="633"/>
                </a:lnTo>
                <a:lnTo>
                  <a:pt x="15719" y="487"/>
                </a:lnTo>
                <a:lnTo>
                  <a:pt x="15378" y="365"/>
                </a:lnTo>
                <a:lnTo>
                  <a:pt x="15038" y="268"/>
                </a:lnTo>
                <a:lnTo>
                  <a:pt x="14697" y="195"/>
                </a:lnTo>
                <a:lnTo>
                  <a:pt x="14356" y="146"/>
                </a:lnTo>
                <a:lnTo>
                  <a:pt x="14016" y="97"/>
                </a:lnTo>
                <a:lnTo>
                  <a:pt x="13626" y="49"/>
                </a:lnTo>
                <a:lnTo>
                  <a:pt x="13261" y="24"/>
                </a:lnTo>
                <a:lnTo>
                  <a:pt x="12896" y="24"/>
                </a:lnTo>
                <a:lnTo>
                  <a:pt x="12531" y="49"/>
                </a:lnTo>
                <a:lnTo>
                  <a:pt x="12166" y="97"/>
                </a:lnTo>
                <a:lnTo>
                  <a:pt x="11826" y="170"/>
                </a:lnTo>
                <a:lnTo>
                  <a:pt x="11583" y="243"/>
                </a:lnTo>
                <a:lnTo>
                  <a:pt x="11339" y="316"/>
                </a:lnTo>
                <a:lnTo>
                  <a:pt x="10877" y="560"/>
                </a:lnTo>
                <a:lnTo>
                  <a:pt x="10415" y="803"/>
                </a:lnTo>
                <a:lnTo>
                  <a:pt x="9977" y="1046"/>
                </a:lnTo>
                <a:lnTo>
                  <a:pt x="9441" y="1338"/>
                </a:lnTo>
                <a:lnTo>
                  <a:pt x="9125" y="1509"/>
                </a:lnTo>
                <a:lnTo>
                  <a:pt x="8857" y="1703"/>
                </a:lnTo>
                <a:lnTo>
                  <a:pt x="8809" y="1679"/>
                </a:lnTo>
                <a:lnTo>
                  <a:pt x="8687" y="1679"/>
                </a:lnTo>
                <a:lnTo>
                  <a:pt x="8638" y="1728"/>
                </a:lnTo>
                <a:lnTo>
                  <a:pt x="8419" y="1460"/>
                </a:lnTo>
                <a:lnTo>
                  <a:pt x="8152" y="1217"/>
                </a:lnTo>
                <a:lnTo>
                  <a:pt x="7884" y="1022"/>
                </a:lnTo>
                <a:lnTo>
                  <a:pt x="7592" y="803"/>
                </a:lnTo>
                <a:lnTo>
                  <a:pt x="7276" y="633"/>
                </a:lnTo>
                <a:lnTo>
                  <a:pt x="6959" y="487"/>
                </a:lnTo>
                <a:lnTo>
                  <a:pt x="6643" y="341"/>
                </a:lnTo>
                <a:lnTo>
                  <a:pt x="6302" y="243"/>
                </a:lnTo>
                <a:lnTo>
                  <a:pt x="5962" y="146"/>
                </a:lnTo>
                <a:lnTo>
                  <a:pt x="5597" y="73"/>
                </a:lnTo>
                <a:lnTo>
                  <a:pt x="5256" y="24"/>
                </a:lnTo>
                <a:lnTo>
                  <a:pt x="4891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306;p36"/>
          <p:cNvSpPr/>
          <p:nvPr/>
        </p:nvSpPr>
        <p:spPr>
          <a:xfrm rot="13411500">
            <a:off x="2565072" y="2491092"/>
            <a:ext cx="685800" cy="641649"/>
          </a:xfrm>
          <a:custGeom>
            <a:avLst/>
            <a:gdLst/>
            <a:ahLst/>
            <a:cxnLst/>
            <a:rect l="l" t="t" r="r" b="b"/>
            <a:pathLst>
              <a:path w="16717" h="16790" extrusionOk="0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306;p36"/>
          <p:cNvSpPr/>
          <p:nvPr/>
        </p:nvSpPr>
        <p:spPr>
          <a:xfrm>
            <a:off x="3124200" y="1047750"/>
            <a:ext cx="685800" cy="641649"/>
          </a:xfrm>
          <a:custGeom>
            <a:avLst/>
            <a:gdLst/>
            <a:ahLst/>
            <a:cxnLst/>
            <a:rect l="l" t="t" r="r" b="b"/>
            <a:pathLst>
              <a:path w="16717" h="16790" extrusionOk="0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306;p36"/>
          <p:cNvSpPr/>
          <p:nvPr/>
        </p:nvSpPr>
        <p:spPr>
          <a:xfrm rot="1436725">
            <a:off x="5791200" y="666750"/>
            <a:ext cx="685800" cy="641649"/>
          </a:xfrm>
          <a:custGeom>
            <a:avLst/>
            <a:gdLst/>
            <a:ahLst/>
            <a:cxnLst/>
            <a:rect l="l" t="t" r="r" b="b"/>
            <a:pathLst>
              <a:path w="16717" h="16790" extrusionOk="0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306;p36"/>
          <p:cNvSpPr/>
          <p:nvPr/>
        </p:nvSpPr>
        <p:spPr>
          <a:xfrm rot="17503238">
            <a:off x="5105400" y="2038350"/>
            <a:ext cx="685800" cy="641649"/>
          </a:xfrm>
          <a:custGeom>
            <a:avLst/>
            <a:gdLst/>
            <a:ahLst/>
            <a:cxnLst/>
            <a:rect l="l" t="t" r="r" b="b"/>
            <a:pathLst>
              <a:path w="16717" h="16790" extrusionOk="0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306;p36"/>
          <p:cNvSpPr/>
          <p:nvPr/>
        </p:nvSpPr>
        <p:spPr>
          <a:xfrm>
            <a:off x="7924800" y="666750"/>
            <a:ext cx="685800" cy="641649"/>
          </a:xfrm>
          <a:custGeom>
            <a:avLst/>
            <a:gdLst/>
            <a:ahLst/>
            <a:cxnLst/>
            <a:rect l="l" t="t" r="r" b="b"/>
            <a:pathLst>
              <a:path w="16717" h="16790" extrusionOk="0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306;p36"/>
          <p:cNvSpPr/>
          <p:nvPr/>
        </p:nvSpPr>
        <p:spPr>
          <a:xfrm rot="18323129">
            <a:off x="8229600" y="4248150"/>
            <a:ext cx="685800" cy="641649"/>
          </a:xfrm>
          <a:custGeom>
            <a:avLst/>
            <a:gdLst/>
            <a:ahLst/>
            <a:cxnLst/>
            <a:rect l="l" t="t" r="r" b="b"/>
            <a:pathLst>
              <a:path w="16717" h="16790" extrusionOk="0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title"/>
          </p:nvPr>
        </p:nvSpPr>
        <p:spPr>
          <a:xfrm>
            <a:off x="1295400" y="1200150"/>
            <a:ext cx="72738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2.Kung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ang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unlapi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ay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nagtatapos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sa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katinig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at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ang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salitang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nilalapian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ay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nagsisimula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sa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patinig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na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kapag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hindi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ginigitlingan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ay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nagkakaroon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ng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ibang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kahulugan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dirty="0"/>
          </a:p>
        </p:txBody>
      </p:sp>
      <p:sp>
        <p:nvSpPr>
          <p:cNvPr id="69" name="Google Shape;69;p14"/>
          <p:cNvSpPr txBox="1">
            <a:spLocks noGrp="1"/>
          </p:cNvSpPr>
          <p:nvPr>
            <p:ph type="body" idx="1"/>
          </p:nvPr>
        </p:nvSpPr>
        <p:spPr>
          <a:xfrm>
            <a:off x="1371600" y="1733550"/>
            <a:ext cx="7273800" cy="12954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r>
              <a:rPr lang="en-US" sz="3600" b="1" dirty="0" smtClean="0"/>
              <a:t>HAL.</a:t>
            </a:r>
          </a:p>
          <a:p>
            <a:pPr lvl="0"/>
            <a:r>
              <a:rPr lang="en-US" sz="1800" dirty="0" err="1" smtClean="0"/>
              <a:t>Pag-asa</a:t>
            </a:r>
            <a:endParaRPr lang="en-US" sz="1800" dirty="0" smtClean="0"/>
          </a:p>
          <a:p>
            <a:pPr lvl="0"/>
            <a:r>
              <a:rPr lang="en-US" sz="1800" dirty="0" smtClean="0"/>
              <a:t>Nag-</a:t>
            </a:r>
            <a:r>
              <a:rPr lang="en-US" sz="1800" dirty="0" err="1" smtClean="0"/>
              <a:t>ulat</a:t>
            </a:r>
            <a:endParaRPr lang="en-US" sz="1800" dirty="0" smtClean="0"/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None/>
            </a:pPr>
            <a:endParaRPr sz="1400" dirty="0"/>
          </a:p>
        </p:txBody>
      </p:sp>
      <p:sp>
        <p:nvSpPr>
          <p:cNvPr id="70" name="Google Shape;70;p14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4</a:t>
            </a:fld>
            <a:endParaRPr/>
          </a:p>
        </p:txBody>
      </p:sp>
      <p:sp>
        <p:nvSpPr>
          <p:cNvPr id="5" name="Google Shape;306;p36"/>
          <p:cNvSpPr/>
          <p:nvPr/>
        </p:nvSpPr>
        <p:spPr>
          <a:xfrm>
            <a:off x="4267200" y="3790950"/>
            <a:ext cx="685800" cy="641649"/>
          </a:xfrm>
          <a:custGeom>
            <a:avLst/>
            <a:gdLst/>
            <a:ahLst/>
            <a:cxnLst/>
            <a:rect l="l" t="t" r="r" b="b"/>
            <a:pathLst>
              <a:path w="16717" h="16790" extrusionOk="0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306;p36"/>
          <p:cNvSpPr/>
          <p:nvPr/>
        </p:nvSpPr>
        <p:spPr>
          <a:xfrm rot="15909763">
            <a:off x="6939898" y="2086258"/>
            <a:ext cx="685800" cy="641649"/>
          </a:xfrm>
          <a:custGeom>
            <a:avLst/>
            <a:gdLst/>
            <a:ahLst/>
            <a:cxnLst/>
            <a:rect l="l" t="t" r="r" b="b"/>
            <a:pathLst>
              <a:path w="16717" h="16790" extrusionOk="0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306;p36"/>
          <p:cNvSpPr/>
          <p:nvPr/>
        </p:nvSpPr>
        <p:spPr>
          <a:xfrm rot="19039772">
            <a:off x="838200" y="3333750"/>
            <a:ext cx="685800" cy="641649"/>
          </a:xfrm>
          <a:custGeom>
            <a:avLst/>
            <a:gdLst/>
            <a:ahLst/>
            <a:cxnLst/>
            <a:rect l="l" t="t" r="r" b="b"/>
            <a:pathLst>
              <a:path w="16717" h="16790" extrusionOk="0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306;p36"/>
          <p:cNvSpPr/>
          <p:nvPr/>
        </p:nvSpPr>
        <p:spPr>
          <a:xfrm>
            <a:off x="6629400" y="3105150"/>
            <a:ext cx="685800" cy="641649"/>
          </a:xfrm>
          <a:custGeom>
            <a:avLst/>
            <a:gdLst/>
            <a:ahLst/>
            <a:cxnLst/>
            <a:rect l="l" t="t" r="r" b="b"/>
            <a:pathLst>
              <a:path w="16717" h="16790" extrusionOk="0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306;p36"/>
          <p:cNvSpPr/>
          <p:nvPr/>
        </p:nvSpPr>
        <p:spPr>
          <a:xfrm>
            <a:off x="7315200" y="2419350"/>
            <a:ext cx="685800" cy="641649"/>
          </a:xfrm>
          <a:custGeom>
            <a:avLst/>
            <a:gdLst/>
            <a:ahLst/>
            <a:cxnLst/>
            <a:rect l="l" t="t" r="r" b="b"/>
            <a:pathLst>
              <a:path w="16717" h="16790" extrusionOk="0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306;p36"/>
          <p:cNvSpPr/>
          <p:nvPr/>
        </p:nvSpPr>
        <p:spPr>
          <a:xfrm rot="16200000">
            <a:off x="6988325" y="2746225"/>
            <a:ext cx="685800" cy="641649"/>
          </a:xfrm>
          <a:custGeom>
            <a:avLst/>
            <a:gdLst/>
            <a:ahLst/>
            <a:cxnLst/>
            <a:rect l="l" t="t" r="r" b="b"/>
            <a:pathLst>
              <a:path w="16717" h="16790" extrusionOk="0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306;p36"/>
          <p:cNvSpPr/>
          <p:nvPr/>
        </p:nvSpPr>
        <p:spPr>
          <a:xfrm>
            <a:off x="6629400" y="2419350"/>
            <a:ext cx="685800" cy="641649"/>
          </a:xfrm>
          <a:custGeom>
            <a:avLst/>
            <a:gdLst/>
            <a:ahLst/>
            <a:cxnLst/>
            <a:rect l="l" t="t" r="r" b="b"/>
            <a:pathLst>
              <a:path w="16717" h="16790" extrusionOk="0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306;p36"/>
          <p:cNvSpPr/>
          <p:nvPr/>
        </p:nvSpPr>
        <p:spPr>
          <a:xfrm rot="5400000">
            <a:off x="1828800" y="4705350"/>
            <a:ext cx="685800" cy="641649"/>
          </a:xfrm>
          <a:custGeom>
            <a:avLst/>
            <a:gdLst/>
            <a:ahLst/>
            <a:cxnLst/>
            <a:rect l="l" t="t" r="r" b="b"/>
            <a:pathLst>
              <a:path w="16717" h="16790" extrusionOk="0">
                <a:moveTo>
                  <a:pt x="8687" y="511"/>
                </a:moveTo>
                <a:lnTo>
                  <a:pt x="9174" y="1046"/>
                </a:lnTo>
                <a:lnTo>
                  <a:pt x="9660" y="1606"/>
                </a:lnTo>
                <a:lnTo>
                  <a:pt x="10025" y="2068"/>
                </a:lnTo>
                <a:lnTo>
                  <a:pt x="10196" y="2312"/>
                </a:lnTo>
                <a:lnTo>
                  <a:pt x="10390" y="2531"/>
                </a:lnTo>
                <a:lnTo>
                  <a:pt x="10585" y="2701"/>
                </a:lnTo>
                <a:lnTo>
                  <a:pt x="10780" y="2871"/>
                </a:lnTo>
                <a:lnTo>
                  <a:pt x="11023" y="2969"/>
                </a:lnTo>
                <a:lnTo>
                  <a:pt x="11242" y="3042"/>
                </a:lnTo>
                <a:lnTo>
                  <a:pt x="11485" y="3066"/>
                </a:lnTo>
                <a:lnTo>
                  <a:pt x="11729" y="3042"/>
                </a:lnTo>
                <a:lnTo>
                  <a:pt x="11972" y="2969"/>
                </a:lnTo>
                <a:lnTo>
                  <a:pt x="12215" y="2847"/>
                </a:lnTo>
                <a:lnTo>
                  <a:pt x="12337" y="2750"/>
                </a:lnTo>
                <a:lnTo>
                  <a:pt x="12434" y="2652"/>
                </a:lnTo>
                <a:lnTo>
                  <a:pt x="12605" y="2433"/>
                </a:lnTo>
                <a:lnTo>
                  <a:pt x="12726" y="2190"/>
                </a:lnTo>
                <a:lnTo>
                  <a:pt x="12824" y="1922"/>
                </a:lnTo>
                <a:lnTo>
                  <a:pt x="12921" y="1679"/>
                </a:lnTo>
                <a:lnTo>
                  <a:pt x="13043" y="1411"/>
                </a:lnTo>
                <a:lnTo>
                  <a:pt x="13164" y="1168"/>
                </a:lnTo>
                <a:lnTo>
                  <a:pt x="13335" y="973"/>
                </a:lnTo>
                <a:lnTo>
                  <a:pt x="13456" y="852"/>
                </a:lnTo>
                <a:lnTo>
                  <a:pt x="13602" y="779"/>
                </a:lnTo>
                <a:lnTo>
                  <a:pt x="13724" y="706"/>
                </a:lnTo>
                <a:lnTo>
                  <a:pt x="13870" y="657"/>
                </a:lnTo>
                <a:lnTo>
                  <a:pt x="13991" y="608"/>
                </a:lnTo>
                <a:lnTo>
                  <a:pt x="14137" y="584"/>
                </a:lnTo>
                <a:lnTo>
                  <a:pt x="14283" y="584"/>
                </a:lnTo>
                <a:lnTo>
                  <a:pt x="14429" y="608"/>
                </a:lnTo>
                <a:lnTo>
                  <a:pt x="14721" y="681"/>
                </a:lnTo>
                <a:lnTo>
                  <a:pt x="14989" y="779"/>
                </a:lnTo>
                <a:lnTo>
                  <a:pt x="15232" y="949"/>
                </a:lnTo>
                <a:lnTo>
                  <a:pt x="15451" y="1119"/>
                </a:lnTo>
                <a:lnTo>
                  <a:pt x="15403" y="1168"/>
                </a:lnTo>
                <a:lnTo>
                  <a:pt x="15354" y="1217"/>
                </a:lnTo>
                <a:lnTo>
                  <a:pt x="15354" y="1265"/>
                </a:lnTo>
                <a:lnTo>
                  <a:pt x="15354" y="1314"/>
                </a:lnTo>
                <a:lnTo>
                  <a:pt x="15403" y="1363"/>
                </a:lnTo>
                <a:lnTo>
                  <a:pt x="15646" y="1363"/>
                </a:lnTo>
                <a:lnTo>
                  <a:pt x="15670" y="1387"/>
                </a:lnTo>
                <a:lnTo>
                  <a:pt x="15768" y="1533"/>
                </a:lnTo>
                <a:lnTo>
                  <a:pt x="15646" y="1557"/>
                </a:lnTo>
                <a:lnTo>
                  <a:pt x="15500" y="1606"/>
                </a:lnTo>
                <a:lnTo>
                  <a:pt x="15427" y="1630"/>
                </a:lnTo>
                <a:lnTo>
                  <a:pt x="15378" y="1703"/>
                </a:lnTo>
                <a:lnTo>
                  <a:pt x="15354" y="1752"/>
                </a:lnTo>
                <a:lnTo>
                  <a:pt x="15378" y="1801"/>
                </a:lnTo>
                <a:lnTo>
                  <a:pt x="15451" y="1825"/>
                </a:lnTo>
                <a:lnTo>
                  <a:pt x="15500" y="1849"/>
                </a:lnTo>
                <a:lnTo>
                  <a:pt x="15646" y="1874"/>
                </a:lnTo>
                <a:lnTo>
                  <a:pt x="15914" y="1874"/>
                </a:lnTo>
                <a:lnTo>
                  <a:pt x="16011" y="2068"/>
                </a:lnTo>
                <a:lnTo>
                  <a:pt x="15841" y="2044"/>
                </a:lnTo>
                <a:lnTo>
                  <a:pt x="15695" y="2044"/>
                </a:lnTo>
                <a:lnTo>
                  <a:pt x="15573" y="2068"/>
                </a:lnTo>
                <a:lnTo>
                  <a:pt x="15451" y="2141"/>
                </a:lnTo>
                <a:lnTo>
                  <a:pt x="15427" y="2141"/>
                </a:lnTo>
                <a:lnTo>
                  <a:pt x="15451" y="2166"/>
                </a:lnTo>
                <a:lnTo>
                  <a:pt x="15500" y="2239"/>
                </a:lnTo>
                <a:lnTo>
                  <a:pt x="15573" y="2287"/>
                </a:lnTo>
                <a:lnTo>
                  <a:pt x="15743" y="2360"/>
                </a:lnTo>
                <a:lnTo>
                  <a:pt x="16084" y="2458"/>
                </a:lnTo>
                <a:lnTo>
                  <a:pt x="16084" y="2652"/>
                </a:lnTo>
                <a:lnTo>
                  <a:pt x="16060" y="2823"/>
                </a:lnTo>
                <a:lnTo>
                  <a:pt x="15646" y="2725"/>
                </a:lnTo>
                <a:lnTo>
                  <a:pt x="15427" y="2652"/>
                </a:lnTo>
                <a:lnTo>
                  <a:pt x="15330" y="2628"/>
                </a:lnTo>
                <a:lnTo>
                  <a:pt x="15184" y="2628"/>
                </a:lnTo>
                <a:lnTo>
                  <a:pt x="15184" y="2652"/>
                </a:lnTo>
                <a:lnTo>
                  <a:pt x="15281" y="2750"/>
                </a:lnTo>
                <a:lnTo>
                  <a:pt x="15378" y="2847"/>
                </a:lnTo>
                <a:lnTo>
                  <a:pt x="15622" y="2993"/>
                </a:lnTo>
                <a:lnTo>
                  <a:pt x="15768" y="3090"/>
                </a:lnTo>
                <a:lnTo>
                  <a:pt x="15962" y="3139"/>
                </a:lnTo>
                <a:lnTo>
                  <a:pt x="15841" y="3309"/>
                </a:lnTo>
                <a:lnTo>
                  <a:pt x="15768" y="3407"/>
                </a:lnTo>
                <a:lnTo>
                  <a:pt x="15670" y="3334"/>
                </a:lnTo>
                <a:lnTo>
                  <a:pt x="15573" y="3285"/>
                </a:lnTo>
                <a:lnTo>
                  <a:pt x="15378" y="3212"/>
                </a:lnTo>
                <a:lnTo>
                  <a:pt x="14989" y="3017"/>
                </a:lnTo>
                <a:lnTo>
                  <a:pt x="14794" y="2944"/>
                </a:lnTo>
                <a:lnTo>
                  <a:pt x="14600" y="2896"/>
                </a:lnTo>
                <a:lnTo>
                  <a:pt x="14575" y="2896"/>
                </a:lnTo>
                <a:lnTo>
                  <a:pt x="14575" y="2920"/>
                </a:lnTo>
                <a:lnTo>
                  <a:pt x="14673" y="3090"/>
                </a:lnTo>
                <a:lnTo>
                  <a:pt x="14819" y="3236"/>
                </a:lnTo>
                <a:lnTo>
                  <a:pt x="14965" y="3358"/>
                </a:lnTo>
                <a:lnTo>
                  <a:pt x="15135" y="3455"/>
                </a:lnTo>
                <a:lnTo>
                  <a:pt x="15427" y="3626"/>
                </a:lnTo>
                <a:lnTo>
                  <a:pt x="15086" y="3747"/>
                </a:lnTo>
                <a:lnTo>
                  <a:pt x="14989" y="3674"/>
                </a:lnTo>
                <a:lnTo>
                  <a:pt x="14867" y="3650"/>
                </a:lnTo>
                <a:lnTo>
                  <a:pt x="14770" y="3601"/>
                </a:lnTo>
                <a:lnTo>
                  <a:pt x="14673" y="3528"/>
                </a:lnTo>
                <a:lnTo>
                  <a:pt x="14527" y="3407"/>
                </a:lnTo>
                <a:lnTo>
                  <a:pt x="14429" y="3358"/>
                </a:lnTo>
                <a:lnTo>
                  <a:pt x="14332" y="3334"/>
                </a:lnTo>
                <a:lnTo>
                  <a:pt x="14308" y="3334"/>
                </a:lnTo>
                <a:lnTo>
                  <a:pt x="14259" y="3358"/>
                </a:lnTo>
                <a:lnTo>
                  <a:pt x="14235" y="3431"/>
                </a:lnTo>
                <a:lnTo>
                  <a:pt x="14259" y="3528"/>
                </a:lnTo>
                <a:lnTo>
                  <a:pt x="14308" y="3650"/>
                </a:lnTo>
                <a:lnTo>
                  <a:pt x="14478" y="3845"/>
                </a:lnTo>
                <a:lnTo>
                  <a:pt x="14551" y="3918"/>
                </a:lnTo>
                <a:lnTo>
                  <a:pt x="14308" y="4015"/>
                </a:lnTo>
                <a:lnTo>
                  <a:pt x="14186" y="3942"/>
                </a:lnTo>
                <a:lnTo>
                  <a:pt x="14064" y="3893"/>
                </a:lnTo>
                <a:lnTo>
                  <a:pt x="14016" y="3869"/>
                </a:lnTo>
                <a:lnTo>
                  <a:pt x="13943" y="3845"/>
                </a:lnTo>
                <a:lnTo>
                  <a:pt x="13918" y="3869"/>
                </a:lnTo>
                <a:lnTo>
                  <a:pt x="13894" y="3893"/>
                </a:lnTo>
                <a:lnTo>
                  <a:pt x="13894" y="3966"/>
                </a:lnTo>
                <a:lnTo>
                  <a:pt x="13918" y="4039"/>
                </a:lnTo>
                <a:lnTo>
                  <a:pt x="13991" y="4161"/>
                </a:lnTo>
                <a:lnTo>
                  <a:pt x="14040" y="4210"/>
                </a:lnTo>
                <a:lnTo>
                  <a:pt x="13967" y="4283"/>
                </a:lnTo>
                <a:lnTo>
                  <a:pt x="13870" y="4404"/>
                </a:lnTo>
                <a:lnTo>
                  <a:pt x="13845" y="4331"/>
                </a:lnTo>
                <a:lnTo>
                  <a:pt x="13797" y="4234"/>
                </a:lnTo>
                <a:lnTo>
                  <a:pt x="13724" y="4161"/>
                </a:lnTo>
                <a:lnTo>
                  <a:pt x="13651" y="4161"/>
                </a:lnTo>
                <a:lnTo>
                  <a:pt x="13626" y="4234"/>
                </a:lnTo>
                <a:lnTo>
                  <a:pt x="13602" y="4283"/>
                </a:lnTo>
                <a:lnTo>
                  <a:pt x="13602" y="4380"/>
                </a:lnTo>
                <a:lnTo>
                  <a:pt x="13602" y="4428"/>
                </a:lnTo>
                <a:lnTo>
                  <a:pt x="13675" y="4550"/>
                </a:lnTo>
                <a:lnTo>
                  <a:pt x="13748" y="4647"/>
                </a:lnTo>
                <a:lnTo>
                  <a:pt x="13699" y="4842"/>
                </a:lnTo>
                <a:lnTo>
                  <a:pt x="13675" y="5037"/>
                </a:lnTo>
                <a:lnTo>
                  <a:pt x="13699" y="5231"/>
                </a:lnTo>
                <a:lnTo>
                  <a:pt x="13724" y="5426"/>
                </a:lnTo>
                <a:lnTo>
                  <a:pt x="13797" y="5621"/>
                </a:lnTo>
                <a:lnTo>
                  <a:pt x="13870" y="5815"/>
                </a:lnTo>
                <a:lnTo>
                  <a:pt x="13967" y="5986"/>
                </a:lnTo>
                <a:lnTo>
                  <a:pt x="14089" y="6132"/>
                </a:lnTo>
                <a:lnTo>
                  <a:pt x="14308" y="6351"/>
                </a:lnTo>
                <a:lnTo>
                  <a:pt x="14527" y="6570"/>
                </a:lnTo>
                <a:lnTo>
                  <a:pt x="14746" y="6764"/>
                </a:lnTo>
                <a:lnTo>
                  <a:pt x="14965" y="6983"/>
                </a:lnTo>
                <a:lnTo>
                  <a:pt x="15597" y="7640"/>
                </a:lnTo>
                <a:lnTo>
                  <a:pt x="15914" y="7981"/>
                </a:lnTo>
                <a:lnTo>
                  <a:pt x="16254" y="8273"/>
                </a:lnTo>
                <a:lnTo>
                  <a:pt x="16279" y="8297"/>
                </a:lnTo>
                <a:lnTo>
                  <a:pt x="16230" y="8443"/>
                </a:lnTo>
                <a:lnTo>
                  <a:pt x="16133" y="8346"/>
                </a:lnTo>
                <a:lnTo>
                  <a:pt x="16035" y="8249"/>
                </a:lnTo>
                <a:lnTo>
                  <a:pt x="15768" y="8078"/>
                </a:lnTo>
                <a:lnTo>
                  <a:pt x="15573" y="7981"/>
                </a:lnTo>
                <a:lnTo>
                  <a:pt x="15378" y="7884"/>
                </a:lnTo>
                <a:lnTo>
                  <a:pt x="15159" y="7811"/>
                </a:lnTo>
                <a:lnTo>
                  <a:pt x="14940" y="7738"/>
                </a:lnTo>
                <a:lnTo>
                  <a:pt x="14892" y="7762"/>
                </a:lnTo>
                <a:lnTo>
                  <a:pt x="14892" y="7786"/>
                </a:lnTo>
                <a:lnTo>
                  <a:pt x="15013" y="7932"/>
                </a:lnTo>
                <a:lnTo>
                  <a:pt x="15159" y="8078"/>
                </a:lnTo>
                <a:lnTo>
                  <a:pt x="15476" y="8297"/>
                </a:lnTo>
                <a:lnTo>
                  <a:pt x="15695" y="8468"/>
                </a:lnTo>
                <a:lnTo>
                  <a:pt x="15889" y="8614"/>
                </a:lnTo>
                <a:lnTo>
                  <a:pt x="15987" y="8687"/>
                </a:lnTo>
                <a:lnTo>
                  <a:pt x="16060" y="8711"/>
                </a:lnTo>
                <a:lnTo>
                  <a:pt x="15865" y="9003"/>
                </a:lnTo>
                <a:lnTo>
                  <a:pt x="15816" y="9076"/>
                </a:lnTo>
                <a:lnTo>
                  <a:pt x="15816" y="9052"/>
                </a:lnTo>
                <a:lnTo>
                  <a:pt x="15768" y="8954"/>
                </a:lnTo>
                <a:lnTo>
                  <a:pt x="15695" y="8881"/>
                </a:lnTo>
                <a:lnTo>
                  <a:pt x="15597" y="8833"/>
                </a:lnTo>
                <a:lnTo>
                  <a:pt x="15524" y="8784"/>
                </a:lnTo>
                <a:lnTo>
                  <a:pt x="15135" y="8614"/>
                </a:lnTo>
                <a:lnTo>
                  <a:pt x="14916" y="8516"/>
                </a:lnTo>
                <a:lnTo>
                  <a:pt x="14721" y="8395"/>
                </a:lnTo>
                <a:lnTo>
                  <a:pt x="14527" y="8273"/>
                </a:lnTo>
                <a:lnTo>
                  <a:pt x="14332" y="8176"/>
                </a:lnTo>
                <a:lnTo>
                  <a:pt x="14283" y="8176"/>
                </a:lnTo>
                <a:lnTo>
                  <a:pt x="14283" y="8200"/>
                </a:lnTo>
                <a:lnTo>
                  <a:pt x="14259" y="8249"/>
                </a:lnTo>
                <a:lnTo>
                  <a:pt x="14308" y="8346"/>
                </a:lnTo>
                <a:lnTo>
                  <a:pt x="14356" y="8419"/>
                </a:lnTo>
                <a:lnTo>
                  <a:pt x="14527" y="8589"/>
                </a:lnTo>
                <a:lnTo>
                  <a:pt x="14721" y="8735"/>
                </a:lnTo>
                <a:lnTo>
                  <a:pt x="14892" y="8833"/>
                </a:lnTo>
                <a:lnTo>
                  <a:pt x="15086" y="8954"/>
                </a:lnTo>
                <a:lnTo>
                  <a:pt x="15305" y="9076"/>
                </a:lnTo>
                <a:lnTo>
                  <a:pt x="15427" y="9100"/>
                </a:lnTo>
                <a:lnTo>
                  <a:pt x="15549" y="9149"/>
                </a:lnTo>
                <a:lnTo>
                  <a:pt x="15743" y="9149"/>
                </a:lnTo>
                <a:lnTo>
                  <a:pt x="15768" y="9125"/>
                </a:lnTo>
                <a:lnTo>
                  <a:pt x="15451" y="9587"/>
                </a:lnTo>
                <a:lnTo>
                  <a:pt x="15330" y="9490"/>
                </a:lnTo>
                <a:lnTo>
                  <a:pt x="15208" y="9417"/>
                </a:lnTo>
                <a:lnTo>
                  <a:pt x="14965" y="9246"/>
                </a:lnTo>
                <a:lnTo>
                  <a:pt x="14746" y="9100"/>
                </a:lnTo>
                <a:lnTo>
                  <a:pt x="14502" y="8954"/>
                </a:lnTo>
                <a:lnTo>
                  <a:pt x="14381" y="8881"/>
                </a:lnTo>
                <a:lnTo>
                  <a:pt x="14235" y="8833"/>
                </a:lnTo>
                <a:lnTo>
                  <a:pt x="14113" y="8808"/>
                </a:lnTo>
                <a:lnTo>
                  <a:pt x="13991" y="8808"/>
                </a:lnTo>
                <a:lnTo>
                  <a:pt x="13943" y="8833"/>
                </a:lnTo>
                <a:lnTo>
                  <a:pt x="13943" y="8857"/>
                </a:lnTo>
                <a:lnTo>
                  <a:pt x="14016" y="8954"/>
                </a:lnTo>
                <a:lnTo>
                  <a:pt x="14089" y="9052"/>
                </a:lnTo>
                <a:lnTo>
                  <a:pt x="14283" y="9222"/>
                </a:lnTo>
                <a:lnTo>
                  <a:pt x="14673" y="9514"/>
                </a:lnTo>
                <a:lnTo>
                  <a:pt x="14916" y="9709"/>
                </a:lnTo>
                <a:lnTo>
                  <a:pt x="15062" y="9806"/>
                </a:lnTo>
                <a:lnTo>
                  <a:pt x="15208" y="9903"/>
                </a:lnTo>
                <a:lnTo>
                  <a:pt x="15086" y="10049"/>
                </a:lnTo>
                <a:lnTo>
                  <a:pt x="15013" y="10122"/>
                </a:lnTo>
                <a:lnTo>
                  <a:pt x="14843" y="10001"/>
                </a:lnTo>
                <a:lnTo>
                  <a:pt x="14721" y="9928"/>
                </a:lnTo>
                <a:lnTo>
                  <a:pt x="14405" y="9782"/>
                </a:lnTo>
                <a:lnTo>
                  <a:pt x="14089" y="9636"/>
                </a:lnTo>
                <a:lnTo>
                  <a:pt x="13943" y="9538"/>
                </a:lnTo>
                <a:lnTo>
                  <a:pt x="13797" y="9441"/>
                </a:lnTo>
                <a:lnTo>
                  <a:pt x="13699" y="9319"/>
                </a:lnTo>
                <a:lnTo>
                  <a:pt x="13626" y="9149"/>
                </a:lnTo>
                <a:lnTo>
                  <a:pt x="13578" y="9149"/>
                </a:lnTo>
                <a:lnTo>
                  <a:pt x="13554" y="9295"/>
                </a:lnTo>
                <a:lnTo>
                  <a:pt x="13578" y="9392"/>
                </a:lnTo>
                <a:lnTo>
                  <a:pt x="13602" y="9514"/>
                </a:lnTo>
                <a:lnTo>
                  <a:pt x="13651" y="9611"/>
                </a:lnTo>
                <a:lnTo>
                  <a:pt x="13724" y="9709"/>
                </a:lnTo>
                <a:lnTo>
                  <a:pt x="13797" y="9782"/>
                </a:lnTo>
                <a:lnTo>
                  <a:pt x="13991" y="9952"/>
                </a:lnTo>
                <a:lnTo>
                  <a:pt x="14283" y="10122"/>
                </a:lnTo>
                <a:lnTo>
                  <a:pt x="14600" y="10268"/>
                </a:lnTo>
                <a:lnTo>
                  <a:pt x="14746" y="10390"/>
                </a:lnTo>
                <a:lnTo>
                  <a:pt x="14551" y="10512"/>
                </a:lnTo>
                <a:lnTo>
                  <a:pt x="14356" y="10633"/>
                </a:lnTo>
                <a:lnTo>
                  <a:pt x="14259" y="10512"/>
                </a:lnTo>
                <a:lnTo>
                  <a:pt x="14137" y="10414"/>
                </a:lnTo>
                <a:lnTo>
                  <a:pt x="13894" y="10244"/>
                </a:lnTo>
                <a:lnTo>
                  <a:pt x="13724" y="10122"/>
                </a:lnTo>
                <a:lnTo>
                  <a:pt x="13578" y="9976"/>
                </a:lnTo>
                <a:lnTo>
                  <a:pt x="13456" y="9855"/>
                </a:lnTo>
                <a:lnTo>
                  <a:pt x="13408" y="9782"/>
                </a:lnTo>
                <a:lnTo>
                  <a:pt x="13359" y="9733"/>
                </a:lnTo>
                <a:lnTo>
                  <a:pt x="13310" y="9733"/>
                </a:lnTo>
                <a:lnTo>
                  <a:pt x="13286" y="9757"/>
                </a:lnTo>
                <a:lnTo>
                  <a:pt x="13262" y="9830"/>
                </a:lnTo>
                <a:lnTo>
                  <a:pt x="13262" y="9928"/>
                </a:lnTo>
                <a:lnTo>
                  <a:pt x="13262" y="10001"/>
                </a:lnTo>
                <a:lnTo>
                  <a:pt x="13310" y="10098"/>
                </a:lnTo>
                <a:lnTo>
                  <a:pt x="13408" y="10244"/>
                </a:lnTo>
                <a:lnTo>
                  <a:pt x="13529" y="10390"/>
                </a:lnTo>
                <a:lnTo>
                  <a:pt x="13699" y="10536"/>
                </a:lnTo>
                <a:lnTo>
                  <a:pt x="13894" y="10682"/>
                </a:lnTo>
                <a:lnTo>
                  <a:pt x="13991" y="10779"/>
                </a:lnTo>
                <a:lnTo>
                  <a:pt x="13894" y="10828"/>
                </a:lnTo>
                <a:lnTo>
                  <a:pt x="13578" y="10828"/>
                </a:lnTo>
                <a:lnTo>
                  <a:pt x="13505" y="10804"/>
                </a:lnTo>
                <a:lnTo>
                  <a:pt x="13335" y="10706"/>
                </a:lnTo>
                <a:lnTo>
                  <a:pt x="13213" y="10560"/>
                </a:lnTo>
                <a:lnTo>
                  <a:pt x="13116" y="10414"/>
                </a:lnTo>
                <a:lnTo>
                  <a:pt x="13018" y="10244"/>
                </a:lnTo>
                <a:lnTo>
                  <a:pt x="12872" y="9879"/>
                </a:lnTo>
                <a:lnTo>
                  <a:pt x="12775" y="9636"/>
                </a:lnTo>
                <a:lnTo>
                  <a:pt x="12653" y="9392"/>
                </a:lnTo>
                <a:lnTo>
                  <a:pt x="12532" y="9173"/>
                </a:lnTo>
                <a:lnTo>
                  <a:pt x="12386" y="8979"/>
                </a:lnTo>
                <a:lnTo>
                  <a:pt x="12215" y="8808"/>
                </a:lnTo>
                <a:lnTo>
                  <a:pt x="12021" y="8662"/>
                </a:lnTo>
                <a:lnTo>
                  <a:pt x="11777" y="8565"/>
                </a:lnTo>
                <a:lnTo>
                  <a:pt x="11510" y="8468"/>
                </a:lnTo>
                <a:lnTo>
                  <a:pt x="11218" y="8443"/>
                </a:lnTo>
                <a:lnTo>
                  <a:pt x="10926" y="8443"/>
                </a:lnTo>
                <a:lnTo>
                  <a:pt x="10634" y="8492"/>
                </a:lnTo>
                <a:lnTo>
                  <a:pt x="10366" y="8589"/>
                </a:lnTo>
                <a:lnTo>
                  <a:pt x="10098" y="8687"/>
                </a:lnTo>
                <a:lnTo>
                  <a:pt x="9855" y="8833"/>
                </a:lnTo>
                <a:lnTo>
                  <a:pt x="9612" y="9027"/>
                </a:lnTo>
                <a:lnTo>
                  <a:pt x="9393" y="9198"/>
                </a:lnTo>
                <a:lnTo>
                  <a:pt x="9198" y="9392"/>
                </a:lnTo>
                <a:lnTo>
                  <a:pt x="9028" y="9611"/>
                </a:lnTo>
                <a:lnTo>
                  <a:pt x="8906" y="9855"/>
                </a:lnTo>
                <a:lnTo>
                  <a:pt x="8784" y="10122"/>
                </a:lnTo>
                <a:lnTo>
                  <a:pt x="8711" y="10366"/>
                </a:lnTo>
                <a:lnTo>
                  <a:pt x="8663" y="10633"/>
                </a:lnTo>
                <a:lnTo>
                  <a:pt x="8638" y="10925"/>
                </a:lnTo>
                <a:lnTo>
                  <a:pt x="8663" y="11193"/>
                </a:lnTo>
                <a:lnTo>
                  <a:pt x="8736" y="11461"/>
                </a:lnTo>
                <a:lnTo>
                  <a:pt x="8833" y="11680"/>
                </a:lnTo>
                <a:lnTo>
                  <a:pt x="8955" y="11874"/>
                </a:lnTo>
                <a:lnTo>
                  <a:pt x="9101" y="12045"/>
                </a:lnTo>
                <a:lnTo>
                  <a:pt x="9295" y="12191"/>
                </a:lnTo>
                <a:lnTo>
                  <a:pt x="9514" y="12312"/>
                </a:lnTo>
                <a:lnTo>
                  <a:pt x="9733" y="12409"/>
                </a:lnTo>
                <a:lnTo>
                  <a:pt x="10001" y="12507"/>
                </a:lnTo>
                <a:lnTo>
                  <a:pt x="10220" y="12580"/>
                </a:lnTo>
                <a:lnTo>
                  <a:pt x="10463" y="12677"/>
                </a:lnTo>
                <a:lnTo>
                  <a:pt x="10658" y="12799"/>
                </a:lnTo>
                <a:lnTo>
                  <a:pt x="10731" y="12872"/>
                </a:lnTo>
                <a:lnTo>
                  <a:pt x="10804" y="12969"/>
                </a:lnTo>
                <a:lnTo>
                  <a:pt x="10780" y="12969"/>
                </a:lnTo>
                <a:lnTo>
                  <a:pt x="10536" y="12920"/>
                </a:lnTo>
                <a:lnTo>
                  <a:pt x="10317" y="12872"/>
                </a:lnTo>
                <a:lnTo>
                  <a:pt x="10098" y="12847"/>
                </a:lnTo>
                <a:lnTo>
                  <a:pt x="9855" y="12847"/>
                </a:lnTo>
                <a:lnTo>
                  <a:pt x="9831" y="12872"/>
                </a:lnTo>
                <a:lnTo>
                  <a:pt x="9831" y="12896"/>
                </a:lnTo>
                <a:lnTo>
                  <a:pt x="9831" y="12920"/>
                </a:lnTo>
                <a:lnTo>
                  <a:pt x="9831" y="12945"/>
                </a:lnTo>
                <a:lnTo>
                  <a:pt x="10293" y="13139"/>
                </a:lnTo>
                <a:lnTo>
                  <a:pt x="10609" y="13285"/>
                </a:lnTo>
                <a:lnTo>
                  <a:pt x="10780" y="13334"/>
                </a:lnTo>
                <a:lnTo>
                  <a:pt x="10926" y="13358"/>
                </a:lnTo>
                <a:lnTo>
                  <a:pt x="10901" y="13504"/>
                </a:lnTo>
                <a:lnTo>
                  <a:pt x="10877" y="13650"/>
                </a:lnTo>
                <a:lnTo>
                  <a:pt x="10634" y="13602"/>
                </a:lnTo>
                <a:lnTo>
                  <a:pt x="10366" y="13577"/>
                </a:lnTo>
                <a:lnTo>
                  <a:pt x="10098" y="13504"/>
                </a:lnTo>
                <a:lnTo>
                  <a:pt x="9879" y="13383"/>
                </a:lnTo>
                <a:lnTo>
                  <a:pt x="9855" y="13407"/>
                </a:lnTo>
                <a:lnTo>
                  <a:pt x="9831" y="13431"/>
                </a:lnTo>
                <a:lnTo>
                  <a:pt x="10025" y="13650"/>
                </a:lnTo>
                <a:lnTo>
                  <a:pt x="10123" y="13748"/>
                </a:lnTo>
                <a:lnTo>
                  <a:pt x="10269" y="13821"/>
                </a:lnTo>
                <a:lnTo>
                  <a:pt x="10512" y="13918"/>
                </a:lnTo>
                <a:lnTo>
                  <a:pt x="10780" y="13991"/>
                </a:lnTo>
                <a:lnTo>
                  <a:pt x="10609" y="14283"/>
                </a:lnTo>
                <a:lnTo>
                  <a:pt x="9952" y="14113"/>
                </a:lnTo>
                <a:lnTo>
                  <a:pt x="9490" y="13967"/>
                </a:lnTo>
                <a:lnTo>
                  <a:pt x="9271" y="13894"/>
                </a:lnTo>
                <a:lnTo>
                  <a:pt x="9028" y="13845"/>
                </a:lnTo>
                <a:lnTo>
                  <a:pt x="9003" y="13869"/>
                </a:lnTo>
                <a:lnTo>
                  <a:pt x="8979" y="13869"/>
                </a:lnTo>
                <a:lnTo>
                  <a:pt x="8955" y="13918"/>
                </a:lnTo>
                <a:lnTo>
                  <a:pt x="8979" y="13942"/>
                </a:lnTo>
                <a:lnTo>
                  <a:pt x="9271" y="14137"/>
                </a:lnTo>
                <a:lnTo>
                  <a:pt x="9587" y="14356"/>
                </a:lnTo>
                <a:lnTo>
                  <a:pt x="9952" y="14526"/>
                </a:lnTo>
                <a:lnTo>
                  <a:pt x="10147" y="14599"/>
                </a:lnTo>
                <a:lnTo>
                  <a:pt x="10317" y="14648"/>
                </a:lnTo>
                <a:lnTo>
                  <a:pt x="10074" y="14916"/>
                </a:lnTo>
                <a:lnTo>
                  <a:pt x="9855" y="14867"/>
                </a:lnTo>
                <a:lnTo>
                  <a:pt x="9685" y="14867"/>
                </a:lnTo>
                <a:lnTo>
                  <a:pt x="9393" y="14818"/>
                </a:lnTo>
                <a:lnTo>
                  <a:pt x="9101" y="14721"/>
                </a:lnTo>
                <a:lnTo>
                  <a:pt x="8809" y="14599"/>
                </a:lnTo>
                <a:lnTo>
                  <a:pt x="8541" y="14429"/>
                </a:lnTo>
                <a:lnTo>
                  <a:pt x="8517" y="14429"/>
                </a:lnTo>
                <a:lnTo>
                  <a:pt x="8517" y="14453"/>
                </a:lnTo>
                <a:lnTo>
                  <a:pt x="8565" y="14624"/>
                </a:lnTo>
                <a:lnTo>
                  <a:pt x="8687" y="14770"/>
                </a:lnTo>
                <a:lnTo>
                  <a:pt x="8809" y="14891"/>
                </a:lnTo>
                <a:lnTo>
                  <a:pt x="8955" y="14989"/>
                </a:lnTo>
                <a:lnTo>
                  <a:pt x="9125" y="15086"/>
                </a:lnTo>
                <a:lnTo>
                  <a:pt x="9295" y="15159"/>
                </a:lnTo>
                <a:lnTo>
                  <a:pt x="9490" y="15208"/>
                </a:lnTo>
                <a:lnTo>
                  <a:pt x="9660" y="15232"/>
                </a:lnTo>
                <a:lnTo>
                  <a:pt x="9320" y="15500"/>
                </a:lnTo>
                <a:lnTo>
                  <a:pt x="9271" y="15451"/>
                </a:lnTo>
                <a:lnTo>
                  <a:pt x="9125" y="15354"/>
                </a:lnTo>
                <a:lnTo>
                  <a:pt x="8955" y="15281"/>
                </a:lnTo>
                <a:lnTo>
                  <a:pt x="8590" y="15135"/>
                </a:lnTo>
                <a:lnTo>
                  <a:pt x="8298" y="14989"/>
                </a:lnTo>
                <a:lnTo>
                  <a:pt x="8152" y="14940"/>
                </a:lnTo>
                <a:lnTo>
                  <a:pt x="8030" y="14867"/>
                </a:lnTo>
                <a:lnTo>
                  <a:pt x="8006" y="14867"/>
                </a:lnTo>
                <a:lnTo>
                  <a:pt x="7981" y="14891"/>
                </a:lnTo>
                <a:lnTo>
                  <a:pt x="7957" y="14989"/>
                </a:lnTo>
                <a:lnTo>
                  <a:pt x="7981" y="15062"/>
                </a:lnTo>
                <a:lnTo>
                  <a:pt x="8006" y="15135"/>
                </a:lnTo>
                <a:lnTo>
                  <a:pt x="8054" y="15208"/>
                </a:lnTo>
                <a:lnTo>
                  <a:pt x="8152" y="15329"/>
                </a:lnTo>
                <a:lnTo>
                  <a:pt x="8298" y="15427"/>
                </a:lnTo>
                <a:lnTo>
                  <a:pt x="8590" y="15597"/>
                </a:lnTo>
                <a:lnTo>
                  <a:pt x="8930" y="15767"/>
                </a:lnTo>
                <a:lnTo>
                  <a:pt x="8614" y="15986"/>
                </a:lnTo>
                <a:lnTo>
                  <a:pt x="8322" y="15792"/>
                </a:lnTo>
                <a:lnTo>
                  <a:pt x="8054" y="15597"/>
                </a:lnTo>
                <a:lnTo>
                  <a:pt x="7762" y="15402"/>
                </a:lnTo>
                <a:lnTo>
                  <a:pt x="7470" y="15183"/>
                </a:lnTo>
                <a:lnTo>
                  <a:pt x="7203" y="14916"/>
                </a:lnTo>
                <a:lnTo>
                  <a:pt x="6935" y="14599"/>
                </a:lnTo>
                <a:lnTo>
                  <a:pt x="6667" y="14307"/>
                </a:lnTo>
                <a:lnTo>
                  <a:pt x="6375" y="14040"/>
                </a:lnTo>
                <a:lnTo>
                  <a:pt x="6229" y="13942"/>
                </a:lnTo>
                <a:lnTo>
                  <a:pt x="6083" y="13845"/>
                </a:lnTo>
                <a:lnTo>
                  <a:pt x="5937" y="13772"/>
                </a:lnTo>
                <a:lnTo>
                  <a:pt x="5767" y="13699"/>
                </a:lnTo>
                <a:lnTo>
                  <a:pt x="5597" y="13650"/>
                </a:lnTo>
                <a:lnTo>
                  <a:pt x="5427" y="13626"/>
                </a:lnTo>
                <a:lnTo>
                  <a:pt x="5256" y="13626"/>
                </a:lnTo>
                <a:lnTo>
                  <a:pt x="5086" y="13650"/>
                </a:lnTo>
                <a:lnTo>
                  <a:pt x="4916" y="13529"/>
                </a:lnTo>
                <a:lnTo>
                  <a:pt x="4843" y="13456"/>
                </a:lnTo>
                <a:lnTo>
                  <a:pt x="4745" y="13383"/>
                </a:lnTo>
                <a:lnTo>
                  <a:pt x="4697" y="13407"/>
                </a:lnTo>
                <a:lnTo>
                  <a:pt x="4672" y="13456"/>
                </a:lnTo>
                <a:lnTo>
                  <a:pt x="4697" y="13529"/>
                </a:lnTo>
                <a:lnTo>
                  <a:pt x="4721" y="13602"/>
                </a:lnTo>
                <a:lnTo>
                  <a:pt x="4843" y="13772"/>
                </a:lnTo>
                <a:lnTo>
                  <a:pt x="4818" y="13772"/>
                </a:lnTo>
                <a:lnTo>
                  <a:pt x="4697" y="13869"/>
                </a:lnTo>
                <a:lnTo>
                  <a:pt x="4502" y="13748"/>
                </a:lnTo>
                <a:lnTo>
                  <a:pt x="4380" y="13723"/>
                </a:lnTo>
                <a:lnTo>
                  <a:pt x="4283" y="13699"/>
                </a:lnTo>
                <a:lnTo>
                  <a:pt x="4259" y="13723"/>
                </a:lnTo>
                <a:lnTo>
                  <a:pt x="4259" y="13748"/>
                </a:lnTo>
                <a:lnTo>
                  <a:pt x="4356" y="13918"/>
                </a:lnTo>
                <a:lnTo>
                  <a:pt x="4478" y="14088"/>
                </a:lnTo>
                <a:lnTo>
                  <a:pt x="4356" y="14234"/>
                </a:lnTo>
                <a:lnTo>
                  <a:pt x="4259" y="14405"/>
                </a:lnTo>
                <a:lnTo>
                  <a:pt x="4161" y="14307"/>
                </a:lnTo>
                <a:lnTo>
                  <a:pt x="4064" y="14186"/>
                </a:lnTo>
                <a:lnTo>
                  <a:pt x="3918" y="13942"/>
                </a:lnTo>
                <a:lnTo>
                  <a:pt x="3894" y="13942"/>
                </a:lnTo>
                <a:lnTo>
                  <a:pt x="3869" y="13967"/>
                </a:lnTo>
                <a:lnTo>
                  <a:pt x="3869" y="14186"/>
                </a:lnTo>
                <a:lnTo>
                  <a:pt x="3894" y="14380"/>
                </a:lnTo>
                <a:lnTo>
                  <a:pt x="3967" y="14575"/>
                </a:lnTo>
                <a:lnTo>
                  <a:pt x="4015" y="14648"/>
                </a:lnTo>
                <a:lnTo>
                  <a:pt x="4088" y="14721"/>
                </a:lnTo>
                <a:lnTo>
                  <a:pt x="3821" y="15329"/>
                </a:lnTo>
                <a:lnTo>
                  <a:pt x="3772" y="15281"/>
                </a:lnTo>
                <a:lnTo>
                  <a:pt x="3699" y="15110"/>
                </a:lnTo>
                <a:lnTo>
                  <a:pt x="3650" y="14916"/>
                </a:lnTo>
                <a:lnTo>
                  <a:pt x="3602" y="14794"/>
                </a:lnTo>
                <a:lnTo>
                  <a:pt x="3553" y="14672"/>
                </a:lnTo>
                <a:lnTo>
                  <a:pt x="3456" y="14551"/>
                </a:lnTo>
                <a:lnTo>
                  <a:pt x="3407" y="14526"/>
                </a:lnTo>
                <a:lnTo>
                  <a:pt x="3358" y="14478"/>
                </a:lnTo>
                <a:lnTo>
                  <a:pt x="3334" y="14502"/>
                </a:lnTo>
                <a:lnTo>
                  <a:pt x="3310" y="14526"/>
                </a:lnTo>
                <a:lnTo>
                  <a:pt x="3285" y="14794"/>
                </a:lnTo>
                <a:lnTo>
                  <a:pt x="3310" y="15013"/>
                </a:lnTo>
                <a:lnTo>
                  <a:pt x="3334" y="15208"/>
                </a:lnTo>
                <a:lnTo>
                  <a:pt x="3358" y="15354"/>
                </a:lnTo>
                <a:lnTo>
                  <a:pt x="3431" y="15475"/>
                </a:lnTo>
                <a:lnTo>
                  <a:pt x="3504" y="15597"/>
                </a:lnTo>
                <a:lnTo>
                  <a:pt x="3626" y="15694"/>
                </a:lnTo>
                <a:lnTo>
                  <a:pt x="3480" y="15865"/>
                </a:lnTo>
                <a:lnTo>
                  <a:pt x="3334" y="16035"/>
                </a:lnTo>
                <a:lnTo>
                  <a:pt x="3358" y="15986"/>
                </a:lnTo>
                <a:lnTo>
                  <a:pt x="3358" y="15913"/>
                </a:lnTo>
                <a:lnTo>
                  <a:pt x="3358" y="15865"/>
                </a:lnTo>
                <a:lnTo>
                  <a:pt x="3334" y="15816"/>
                </a:lnTo>
                <a:lnTo>
                  <a:pt x="3188" y="15621"/>
                </a:lnTo>
                <a:lnTo>
                  <a:pt x="3091" y="15402"/>
                </a:lnTo>
                <a:lnTo>
                  <a:pt x="2920" y="14940"/>
                </a:lnTo>
                <a:lnTo>
                  <a:pt x="2896" y="14916"/>
                </a:lnTo>
                <a:lnTo>
                  <a:pt x="2872" y="14916"/>
                </a:lnTo>
                <a:lnTo>
                  <a:pt x="2847" y="14940"/>
                </a:lnTo>
                <a:lnTo>
                  <a:pt x="2823" y="15232"/>
                </a:lnTo>
                <a:lnTo>
                  <a:pt x="2823" y="15378"/>
                </a:lnTo>
                <a:lnTo>
                  <a:pt x="2823" y="15524"/>
                </a:lnTo>
                <a:lnTo>
                  <a:pt x="2872" y="15670"/>
                </a:lnTo>
                <a:lnTo>
                  <a:pt x="2896" y="15792"/>
                </a:lnTo>
                <a:lnTo>
                  <a:pt x="2969" y="15938"/>
                </a:lnTo>
                <a:lnTo>
                  <a:pt x="3066" y="16059"/>
                </a:lnTo>
                <a:lnTo>
                  <a:pt x="3164" y="16108"/>
                </a:lnTo>
                <a:lnTo>
                  <a:pt x="3237" y="16108"/>
                </a:lnTo>
                <a:lnTo>
                  <a:pt x="3115" y="16181"/>
                </a:lnTo>
                <a:lnTo>
                  <a:pt x="2993" y="16230"/>
                </a:lnTo>
                <a:lnTo>
                  <a:pt x="2872" y="16254"/>
                </a:lnTo>
                <a:lnTo>
                  <a:pt x="2726" y="16278"/>
                </a:lnTo>
                <a:lnTo>
                  <a:pt x="2774" y="16181"/>
                </a:lnTo>
                <a:lnTo>
                  <a:pt x="2750" y="16132"/>
                </a:lnTo>
                <a:lnTo>
                  <a:pt x="2750" y="16084"/>
                </a:lnTo>
                <a:lnTo>
                  <a:pt x="2555" y="15646"/>
                </a:lnTo>
                <a:lnTo>
                  <a:pt x="2458" y="15427"/>
                </a:lnTo>
                <a:lnTo>
                  <a:pt x="2336" y="15232"/>
                </a:lnTo>
                <a:lnTo>
                  <a:pt x="2312" y="15208"/>
                </a:lnTo>
                <a:lnTo>
                  <a:pt x="2263" y="15232"/>
                </a:lnTo>
                <a:lnTo>
                  <a:pt x="2190" y="15354"/>
                </a:lnTo>
                <a:lnTo>
                  <a:pt x="2166" y="15500"/>
                </a:lnTo>
                <a:lnTo>
                  <a:pt x="2166" y="15621"/>
                </a:lnTo>
                <a:lnTo>
                  <a:pt x="2190" y="15767"/>
                </a:lnTo>
                <a:lnTo>
                  <a:pt x="2263" y="16035"/>
                </a:lnTo>
                <a:lnTo>
                  <a:pt x="2385" y="16278"/>
                </a:lnTo>
                <a:lnTo>
                  <a:pt x="2166" y="16230"/>
                </a:lnTo>
                <a:lnTo>
                  <a:pt x="1971" y="16132"/>
                </a:lnTo>
                <a:lnTo>
                  <a:pt x="1971" y="16059"/>
                </a:lnTo>
                <a:lnTo>
                  <a:pt x="1874" y="15573"/>
                </a:lnTo>
                <a:lnTo>
                  <a:pt x="1850" y="15475"/>
                </a:lnTo>
                <a:lnTo>
                  <a:pt x="1777" y="15402"/>
                </a:lnTo>
                <a:lnTo>
                  <a:pt x="1704" y="15329"/>
                </a:lnTo>
                <a:lnTo>
                  <a:pt x="1606" y="15305"/>
                </a:lnTo>
                <a:lnTo>
                  <a:pt x="1558" y="15305"/>
                </a:lnTo>
                <a:lnTo>
                  <a:pt x="1533" y="15354"/>
                </a:lnTo>
                <a:lnTo>
                  <a:pt x="1509" y="15451"/>
                </a:lnTo>
                <a:lnTo>
                  <a:pt x="1485" y="15548"/>
                </a:lnTo>
                <a:lnTo>
                  <a:pt x="1509" y="15767"/>
                </a:lnTo>
                <a:lnTo>
                  <a:pt x="1509" y="15792"/>
                </a:lnTo>
                <a:lnTo>
                  <a:pt x="1387" y="15646"/>
                </a:lnTo>
                <a:lnTo>
                  <a:pt x="1266" y="15500"/>
                </a:lnTo>
                <a:lnTo>
                  <a:pt x="1144" y="15329"/>
                </a:lnTo>
                <a:lnTo>
                  <a:pt x="1047" y="15135"/>
                </a:lnTo>
                <a:lnTo>
                  <a:pt x="876" y="14770"/>
                </a:lnTo>
                <a:lnTo>
                  <a:pt x="779" y="14405"/>
                </a:lnTo>
                <a:lnTo>
                  <a:pt x="730" y="14234"/>
                </a:lnTo>
                <a:lnTo>
                  <a:pt x="706" y="14040"/>
                </a:lnTo>
                <a:lnTo>
                  <a:pt x="706" y="13869"/>
                </a:lnTo>
                <a:lnTo>
                  <a:pt x="730" y="13699"/>
                </a:lnTo>
                <a:lnTo>
                  <a:pt x="779" y="13529"/>
                </a:lnTo>
                <a:lnTo>
                  <a:pt x="828" y="13358"/>
                </a:lnTo>
                <a:lnTo>
                  <a:pt x="925" y="13212"/>
                </a:lnTo>
                <a:lnTo>
                  <a:pt x="1047" y="13066"/>
                </a:lnTo>
                <a:lnTo>
                  <a:pt x="1168" y="12969"/>
                </a:lnTo>
                <a:lnTo>
                  <a:pt x="1314" y="12872"/>
                </a:lnTo>
                <a:lnTo>
                  <a:pt x="1606" y="12726"/>
                </a:lnTo>
                <a:lnTo>
                  <a:pt x="1923" y="12580"/>
                </a:lnTo>
                <a:lnTo>
                  <a:pt x="2239" y="12458"/>
                </a:lnTo>
                <a:lnTo>
                  <a:pt x="2507" y="12288"/>
                </a:lnTo>
                <a:lnTo>
                  <a:pt x="2726" y="12118"/>
                </a:lnTo>
                <a:lnTo>
                  <a:pt x="2896" y="11899"/>
                </a:lnTo>
                <a:lnTo>
                  <a:pt x="2945" y="11777"/>
                </a:lnTo>
                <a:lnTo>
                  <a:pt x="2993" y="11680"/>
                </a:lnTo>
                <a:lnTo>
                  <a:pt x="3018" y="11558"/>
                </a:lnTo>
                <a:lnTo>
                  <a:pt x="3042" y="11436"/>
                </a:lnTo>
                <a:lnTo>
                  <a:pt x="3042" y="11315"/>
                </a:lnTo>
                <a:lnTo>
                  <a:pt x="3018" y="11193"/>
                </a:lnTo>
                <a:lnTo>
                  <a:pt x="2969" y="11047"/>
                </a:lnTo>
                <a:lnTo>
                  <a:pt x="2896" y="10925"/>
                </a:lnTo>
                <a:lnTo>
                  <a:pt x="2823" y="10804"/>
                </a:lnTo>
                <a:lnTo>
                  <a:pt x="2701" y="10682"/>
                </a:lnTo>
                <a:lnTo>
                  <a:pt x="2361" y="10341"/>
                </a:lnTo>
                <a:lnTo>
                  <a:pt x="1996" y="10025"/>
                </a:lnTo>
                <a:lnTo>
                  <a:pt x="1655" y="9709"/>
                </a:lnTo>
                <a:lnTo>
                  <a:pt x="1290" y="9392"/>
                </a:lnTo>
                <a:lnTo>
                  <a:pt x="1095" y="9149"/>
                </a:lnTo>
                <a:lnTo>
                  <a:pt x="901" y="8906"/>
                </a:lnTo>
                <a:lnTo>
                  <a:pt x="706" y="8662"/>
                </a:lnTo>
                <a:lnTo>
                  <a:pt x="487" y="8443"/>
                </a:lnTo>
                <a:lnTo>
                  <a:pt x="925" y="7932"/>
                </a:lnTo>
                <a:lnTo>
                  <a:pt x="1363" y="7397"/>
                </a:lnTo>
                <a:lnTo>
                  <a:pt x="1777" y="6886"/>
                </a:lnTo>
                <a:lnTo>
                  <a:pt x="2239" y="6375"/>
                </a:lnTo>
                <a:lnTo>
                  <a:pt x="2458" y="6156"/>
                </a:lnTo>
                <a:lnTo>
                  <a:pt x="2604" y="6059"/>
                </a:lnTo>
                <a:lnTo>
                  <a:pt x="2750" y="5961"/>
                </a:lnTo>
                <a:lnTo>
                  <a:pt x="2896" y="5888"/>
                </a:lnTo>
                <a:lnTo>
                  <a:pt x="3042" y="5840"/>
                </a:lnTo>
                <a:lnTo>
                  <a:pt x="3212" y="5815"/>
                </a:lnTo>
                <a:lnTo>
                  <a:pt x="3358" y="5815"/>
                </a:lnTo>
                <a:lnTo>
                  <a:pt x="3456" y="5864"/>
                </a:lnTo>
                <a:lnTo>
                  <a:pt x="3529" y="5888"/>
                </a:lnTo>
                <a:lnTo>
                  <a:pt x="3675" y="6010"/>
                </a:lnTo>
                <a:lnTo>
                  <a:pt x="3796" y="6156"/>
                </a:lnTo>
                <a:lnTo>
                  <a:pt x="3894" y="6326"/>
                </a:lnTo>
                <a:lnTo>
                  <a:pt x="4113" y="6667"/>
                </a:lnTo>
                <a:lnTo>
                  <a:pt x="4307" y="7032"/>
                </a:lnTo>
                <a:lnTo>
                  <a:pt x="4502" y="7373"/>
                </a:lnTo>
                <a:lnTo>
                  <a:pt x="4624" y="7543"/>
                </a:lnTo>
                <a:lnTo>
                  <a:pt x="4745" y="7713"/>
                </a:lnTo>
                <a:lnTo>
                  <a:pt x="4916" y="7859"/>
                </a:lnTo>
                <a:lnTo>
                  <a:pt x="5110" y="7981"/>
                </a:lnTo>
                <a:lnTo>
                  <a:pt x="5305" y="8054"/>
                </a:lnTo>
                <a:lnTo>
                  <a:pt x="5500" y="8103"/>
                </a:lnTo>
                <a:lnTo>
                  <a:pt x="5913" y="8103"/>
                </a:lnTo>
                <a:lnTo>
                  <a:pt x="6132" y="8054"/>
                </a:lnTo>
                <a:lnTo>
                  <a:pt x="6351" y="7981"/>
                </a:lnTo>
                <a:lnTo>
                  <a:pt x="6643" y="7859"/>
                </a:lnTo>
                <a:lnTo>
                  <a:pt x="6935" y="7713"/>
                </a:lnTo>
                <a:lnTo>
                  <a:pt x="7227" y="7519"/>
                </a:lnTo>
                <a:lnTo>
                  <a:pt x="7470" y="7324"/>
                </a:lnTo>
                <a:lnTo>
                  <a:pt x="7689" y="7105"/>
                </a:lnTo>
                <a:lnTo>
                  <a:pt x="7884" y="6837"/>
                </a:lnTo>
                <a:lnTo>
                  <a:pt x="8054" y="6570"/>
                </a:lnTo>
                <a:lnTo>
                  <a:pt x="8176" y="6253"/>
                </a:lnTo>
                <a:lnTo>
                  <a:pt x="8249" y="5937"/>
                </a:lnTo>
                <a:lnTo>
                  <a:pt x="8273" y="5645"/>
                </a:lnTo>
                <a:lnTo>
                  <a:pt x="8225" y="5353"/>
                </a:lnTo>
                <a:lnTo>
                  <a:pt x="8127" y="5110"/>
                </a:lnTo>
                <a:lnTo>
                  <a:pt x="7981" y="4866"/>
                </a:lnTo>
                <a:lnTo>
                  <a:pt x="7787" y="4672"/>
                </a:lnTo>
                <a:lnTo>
                  <a:pt x="7568" y="4501"/>
                </a:lnTo>
                <a:lnTo>
                  <a:pt x="7276" y="4355"/>
                </a:lnTo>
                <a:lnTo>
                  <a:pt x="7008" y="4234"/>
                </a:lnTo>
                <a:lnTo>
                  <a:pt x="6716" y="4137"/>
                </a:lnTo>
                <a:lnTo>
                  <a:pt x="6424" y="4039"/>
                </a:lnTo>
                <a:lnTo>
                  <a:pt x="6156" y="3918"/>
                </a:lnTo>
                <a:lnTo>
                  <a:pt x="6059" y="3845"/>
                </a:lnTo>
                <a:lnTo>
                  <a:pt x="5986" y="3772"/>
                </a:lnTo>
                <a:lnTo>
                  <a:pt x="5913" y="3699"/>
                </a:lnTo>
                <a:lnTo>
                  <a:pt x="5864" y="3626"/>
                </a:lnTo>
                <a:lnTo>
                  <a:pt x="5816" y="3455"/>
                </a:lnTo>
                <a:lnTo>
                  <a:pt x="5791" y="3261"/>
                </a:lnTo>
                <a:lnTo>
                  <a:pt x="5816" y="3066"/>
                </a:lnTo>
                <a:lnTo>
                  <a:pt x="5864" y="2896"/>
                </a:lnTo>
                <a:lnTo>
                  <a:pt x="5962" y="2701"/>
                </a:lnTo>
                <a:lnTo>
                  <a:pt x="6059" y="2531"/>
                </a:lnTo>
                <a:lnTo>
                  <a:pt x="6302" y="2214"/>
                </a:lnTo>
                <a:lnTo>
                  <a:pt x="6594" y="1898"/>
                </a:lnTo>
                <a:lnTo>
                  <a:pt x="6911" y="1630"/>
                </a:lnTo>
                <a:lnTo>
                  <a:pt x="7227" y="1363"/>
                </a:lnTo>
                <a:lnTo>
                  <a:pt x="7592" y="1119"/>
                </a:lnTo>
                <a:lnTo>
                  <a:pt x="7957" y="900"/>
                </a:lnTo>
                <a:lnTo>
                  <a:pt x="8322" y="706"/>
                </a:lnTo>
                <a:lnTo>
                  <a:pt x="8687" y="511"/>
                </a:lnTo>
                <a:close/>
                <a:moveTo>
                  <a:pt x="8590" y="0"/>
                </a:moveTo>
                <a:lnTo>
                  <a:pt x="8541" y="24"/>
                </a:lnTo>
                <a:lnTo>
                  <a:pt x="8176" y="219"/>
                </a:lnTo>
                <a:lnTo>
                  <a:pt x="7811" y="414"/>
                </a:lnTo>
                <a:lnTo>
                  <a:pt x="7470" y="608"/>
                </a:lnTo>
                <a:lnTo>
                  <a:pt x="7130" y="827"/>
                </a:lnTo>
                <a:lnTo>
                  <a:pt x="6813" y="1071"/>
                </a:lnTo>
                <a:lnTo>
                  <a:pt x="6497" y="1314"/>
                </a:lnTo>
                <a:lnTo>
                  <a:pt x="6205" y="1606"/>
                </a:lnTo>
                <a:lnTo>
                  <a:pt x="5913" y="1874"/>
                </a:lnTo>
                <a:lnTo>
                  <a:pt x="5694" y="2117"/>
                </a:lnTo>
                <a:lnTo>
                  <a:pt x="5524" y="2360"/>
                </a:lnTo>
                <a:lnTo>
                  <a:pt x="5378" y="2628"/>
                </a:lnTo>
                <a:lnTo>
                  <a:pt x="5281" y="2920"/>
                </a:lnTo>
                <a:lnTo>
                  <a:pt x="5256" y="3066"/>
                </a:lnTo>
                <a:lnTo>
                  <a:pt x="5232" y="3212"/>
                </a:lnTo>
                <a:lnTo>
                  <a:pt x="5232" y="3382"/>
                </a:lnTo>
                <a:lnTo>
                  <a:pt x="5256" y="3528"/>
                </a:lnTo>
                <a:lnTo>
                  <a:pt x="5281" y="3650"/>
                </a:lnTo>
                <a:lnTo>
                  <a:pt x="5354" y="3796"/>
                </a:lnTo>
                <a:lnTo>
                  <a:pt x="5427" y="3942"/>
                </a:lnTo>
                <a:lnTo>
                  <a:pt x="5524" y="4064"/>
                </a:lnTo>
                <a:lnTo>
                  <a:pt x="5645" y="4185"/>
                </a:lnTo>
                <a:lnTo>
                  <a:pt x="5767" y="4283"/>
                </a:lnTo>
                <a:lnTo>
                  <a:pt x="6035" y="4428"/>
                </a:lnTo>
                <a:lnTo>
                  <a:pt x="6327" y="4550"/>
                </a:lnTo>
                <a:lnTo>
                  <a:pt x="6643" y="4647"/>
                </a:lnTo>
                <a:lnTo>
                  <a:pt x="6935" y="4745"/>
                </a:lnTo>
                <a:lnTo>
                  <a:pt x="7203" y="4891"/>
                </a:lnTo>
                <a:lnTo>
                  <a:pt x="7349" y="4964"/>
                </a:lnTo>
                <a:lnTo>
                  <a:pt x="7446" y="5061"/>
                </a:lnTo>
                <a:lnTo>
                  <a:pt x="7543" y="5158"/>
                </a:lnTo>
                <a:lnTo>
                  <a:pt x="7641" y="5280"/>
                </a:lnTo>
                <a:lnTo>
                  <a:pt x="7689" y="5377"/>
                </a:lnTo>
                <a:lnTo>
                  <a:pt x="7714" y="5475"/>
                </a:lnTo>
                <a:lnTo>
                  <a:pt x="7738" y="5669"/>
                </a:lnTo>
                <a:lnTo>
                  <a:pt x="7714" y="5864"/>
                </a:lnTo>
                <a:lnTo>
                  <a:pt x="7665" y="6083"/>
                </a:lnTo>
                <a:lnTo>
                  <a:pt x="7592" y="6278"/>
                </a:lnTo>
                <a:lnTo>
                  <a:pt x="7495" y="6472"/>
                </a:lnTo>
                <a:lnTo>
                  <a:pt x="7373" y="6643"/>
                </a:lnTo>
                <a:lnTo>
                  <a:pt x="7251" y="6789"/>
                </a:lnTo>
                <a:lnTo>
                  <a:pt x="7105" y="6910"/>
                </a:lnTo>
                <a:lnTo>
                  <a:pt x="6959" y="7056"/>
                </a:lnTo>
                <a:lnTo>
                  <a:pt x="6789" y="7154"/>
                </a:lnTo>
                <a:lnTo>
                  <a:pt x="6619" y="7275"/>
                </a:lnTo>
                <a:lnTo>
                  <a:pt x="6254" y="7446"/>
                </a:lnTo>
                <a:lnTo>
                  <a:pt x="5864" y="7567"/>
                </a:lnTo>
                <a:lnTo>
                  <a:pt x="5767" y="7592"/>
                </a:lnTo>
                <a:lnTo>
                  <a:pt x="5645" y="7592"/>
                </a:lnTo>
                <a:lnTo>
                  <a:pt x="5548" y="7567"/>
                </a:lnTo>
                <a:lnTo>
                  <a:pt x="5451" y="7543"/>
                </a:lnTo>
                <a:lnTo>
                  <a:pt x="5281" y="7446"/>
                </a:lnTo>
                <a:lnTo>
                  <a:pt x="5135" y="7300"/>
                </a:lnTo>
                <a:lnTo>
                  <a:pt x="4989" y="7154"/>
                </a:lnTo>
                <a:lnTo>
                  <a:pt x="4891" y="6959"/>
                </a:lnTo>
                <a:lnTo>
                  <a:pt x="4672" y="6594"/>
                </a:lnTo>
                <a:lnTo>
                  <a:pt x="4502" y="6253"/>
                </a:lnTo>
                <a:lnTo>
                  <a:pt x="4283" y="5888"/>
                </a:lnTo>
                <a:lnTo>
                  <a:pt x="4161" y="5742"/>
                </a:lnTo>
                <a:lnTo>
                  <a:pt x="4040" y="5596"/>
                </a:lnTo>
                <a:lnTo>
                  <a:pt x="3869" y="5475"/>
                </a:lnTo>
                <a:lnTo>
                  <a:pt x="3699" y="5377"/>
                </a:lnTo>
                <a:lnTo>
                  <a:pt x="3577" y="5304"/>
                </a:lnTo>
                <a:lnTo>
                  <a:pt x="3456" y="5280"/>
                </a:lnTo>
                <a:lnTo>
                  <a:pt x="3334" y="5256"/>
                </a:lnTo>
                <a:lnTo>
                  <a:pt x="3188" y="5256"/>
                </a:lnTo>
                <a:lnTo>
                  <a:pt x="2945" y="5304"/>
                </a:lnTo>
                <a:lnTo>
                  <a:pt x="2701" y="5377"/>
                </a:lnTo>
                <a:lnTo>
                  <a:pt x="2458" y="5499"/>
                </a:lnTo>
                <a:lnTo>
                  <a:pt x="2239" y="5645"/>
                </a:lnTo>
                <a:lnTo>
                  <a:pt x="2044" y="5815"/>
                </a:lnTo>
                <a:lnTo>
                  <a:pt x="1850" y="5986"/>
                </a:lnTo>
                <a:lnTo>
                  <a:pt x="1606" y="6229"/>
                </a:lnTo>
                <a:lnTo>
                  <a:pt x="1387" y="6521"/>
                </a:lnTo>
                <a:lnTo>
                  <a:pt x="998" y="7081"/>
                </a:lnTo>
                <a:lnTo>
                  <a:pt x="730" y="7397"/>
                </a:lnTo>
                <a:lnTo>
                  <a:pt x="487" y="7713"/>
                </a:lnTo>
                <a:lnTo>
                  <a:pt x="244" y="8030"/>
                </a:lnTo>
                <a:lnTo>
                  <a:pt x="25" y="8395"/>
                </a:lnTo>
                <a:lnTo>
                  <a:pt x="0" y="8492"/>
                </a:lnTo>
                <a:lnTo>
                  <a:pt x="25" y="8565"/>
                </a:lnTo>
                <a:lnTo>
                  <a:pt x="98" y="8638"/>
                </a:lnTo>
                <a:lnTo>
                  <a:pt x="171" y="8662"/>
                </a:lnTo>
                <a:lnTo>
                  <a:pt x="341" y="8906"/>
                </a:lnTo>
                <a:lnTo>
                  <a:pt x="487" y="9149"/>
                </a:lnTo>
                <a:lnTo>
                  <a:pt x="730" y="9441"/>
                </a:lnTo>
                <a:lnTo>
                  <a:pt x="974" y="9709"/>
                </a:lnTo>
                <a:lnTo>
                  <a:pt x="1290" y="10049"/>
                </a:lnTo>
                <a:lnTo>
                  <a:pt x="1655" y="10390"/>
                </a:lnTo>
                <a:lnTo>
                  <a:pt x="2361" y="10998"/>
                </a:lnTo>
                <a:lnTo>
                  <a:pt x="2458" y="11120"/>
                </a:lnTo>
                <a:lnTo>
                  <a:pt x="2531" y="11217"/>
                </a:lnTo>
                <a:lnTo>
                  <a:pt x="2580" y="11290"/>
                </a:lnTo>
                <a:lnTo>
                  <a:pt x="2580" y="11388"/>
                </a:lnTo>
                <a:lnTo>
                  <a:pt x="2580" y="11485"/>
                </a:lnTo>
                <a:lnTo>
                  <a:pt x="2531" y="11582"/>
                </a:lnTo>
                <a:lnTo>
                  <a:pt x="2482" y="11655"/>
                </a:lnTo>
                <a:lnTo>
                  <a:pt x="2409" y="11728"/>
                </a:lnTo>
                <a:lnTo>
                  <a:pt x="2239" y="11874"/>
                </a:lnTo>
                <a:lnTo>
                  <a:pt x="2044" y="11996"/>
                </a:lnTo>
                <a:lnTo>
                  <a:pt x="1655" y="12191"/>
                </a:lnTo>
                <a:lnTo>
                  <a:pt x="1387" y="12312"/>
                </a:lnTo>
                <a:lnTo>
                  <a:pt x="1095" y="12458"/>
                </a:lnTo>
                <a:lnTo>
                  <a:pt x="852" y="12604"/>
                </a:lnTo>
                <a:lnTo>
                  <a:pt x="609" y="12799"/>
                </a:lnTo>
                <a:lnTo>
                  <a:pt x="511" y="12920"/>
                </a:lnTo>
                <a:lnTo>
                  <a:pt x="438" y="13042"/>
                </a:lnTo>
                <a:lnTo>
                  <a:pt x="365" y="13164"/>
                </a:lnTo>
                <a:lnTo>
                  <a:pt x="317" y="13285"/>
                </a:lnTo>
                <a:lnTo>
                  <a:pt x="244" y="13577"/>
                </a:lnTo>
                <a:lnTo>
                  <a:pt x="219" y="13869"/>
                </a:lnTo>
                <a:lnTo>
                  <a:pt x="244" y="14161"/>
                </a:lnTo>
                <a:lnTo>
                  <a:pt x="268" y="14453"/>
                </a:lnTo>
                <a:lnTo>
                  <a:pt x="341" y="14745"/>
                </a:lnTo>
                <a:lnTo>
                  <a:pt x="438" y="15013"/>
                </a:lnTo>
                <a:lnTo>
                  <a:pt x="536" y="15281"/>
                </a:lnTo>
                <a:lnTo>
                  <a:pt x="682" y="15524"/>
                </a:lnTo>
                <a:lnTo>
                  <a:pt x="852" y="15767"/>
                </a:lnTo>
                <a:lnTo>
                  <a:pt x="1022" y="16011"/>
                </a:lnTo>
                <a:lnTo>
                  <a:pt x="1241" y="16205"/>
                </a:lnTo>
                <a:lnTo>
                  <a:pt x="1460" y="16400"/>
                </a:lnTo>
                <a:lnTo>
                  <a:pt x="1704" y="16546"/>
                </a:lnTo>
                <a:lnTo>
                  <a:pt x="1971" y="16668"/>
                </a:lnTo>
                <a:lnTo>
                  <a:pt x="2190" y="16741"/>
                </a:lnTo>
                <a:lnTo>
                  <a:pt x="2434" y="16765"/>
                </a:lnTo>
                <a:lnTo>
                  <a:pt x="2653" y="16789"/>
                </a:lnTo>
                <a:lnTo>
                  <a:pt x="2896" y="16765"/>
                </a:lnTo>
                <a:lnTo>
                  <a:pt x="3115" y="16716"/>
                </a:lnTo>
                <a:lnTo>
                  <a:pt x="3334" y="16643"/>
                </a:lnTo>
                <a:lnTo>
                  <a:pt x="3529" y="16522"/>
                </a:lnTo>
                <a:lnTo>
                  <a:pt x="3723" y="16351"/>
                </a:lnTo>
                <a:lnTo>
                  <a:pt x="3869" y="16205"/>
                </a:lnTo>
                <a:lnTo>
                  <a:pt x="3991" y="16035"/>
                </a:lnTo>
                <a:lnTo>
                  <a:pt x="4113" y="15840"/>
                </a:lnTo>
                <a:lnTo>
                  <a:pt x="4210" y="15646"/>
                </a:lnTo>
                <a:lnTo>
                  <a:pt x="4405" y="15256"/>
                </a:lnTo>
                <a:lnTo>
                  <a:pt x="4575" y="14867"/>
                </a:lnTo>
                <a:lnTo>
                  <a:pt x="4697" y="14648"/>
                </a:lnTo>
                <a:lnTo>
                  <a:pt x="4818" y="14478"/>
                </a:lnTo>
                <a:lnTo>
                  <a:pt x="4940" y="14332"/>
                </a:lnTo>
                <a:lnTo>
                  <a:pt x="5086" y="14234"/>
                </a:lnTo>
                <a:lnTo>
                  <a:pt x="5232" y="14161"/>
                </a:lnTo>
                <a:lnTo>
                  <a:pt x="5402" y="14137"/>
                </a:lnTo>
                <a:lnTo>
                  <a:pt x="5621" y="14186"/>
                </a:lnTo>
                <a:lnTo>
                  <a:pt x="5840" y="14259"/>
                </a:lnTo>
                <a:lnTo>
                  <a:pt x="6010" y="14380"/>
                </a:lnTo>
                <a:lnTo>
                  <a:pt x="6181" y="14502"/>
                </a:lnTo>
                <a:lnTo>
                  <a:pt x="6327" y="14648"/>
                </a:lnTo>
                <a:lnTo>
                  <a:pt x="6473" y="14818"/>
                </a:lnTo>
                <a:lnTo>
                  <a:pt x="6740" y="15135"/>
                </a:lnTo>
                <a:lnTo>
                  <a:pt x="7032" y="15451"/>
                </a:lnTo>
                <a:lnTo>
                  <a:pt x="7154" y="15597"/>
                </a:lnTo>
                <a:lnTo>
                  <a:pt x="7324" y="15719"/>
                </a:lnTo>
                <a:lnTo>
                  <a:pt x="7641" y="15938"/>
                </a:lnTo>
                <a:lnTo>
                  <a:pt x="7957" y="16157"/>
                </a:lnTo>
                <a:lnTo>
                  <a:pt x="8273" y="16400"/>
                </a:lnTo>
                <a:lnTo>
                  <a:pt x="8298" y="16473"/>
                </a:lnTo>
                <a:lnTo>
                  <a:pt x="8346" y="16522"/>
                </a:lnTo>
                <a:lnTo>
                  <a:pt x="8395" y="16546"/>
                </a:lnTo>
                <a:lnTo>
                  <a:pt x="8468" y="16546"/>
                </a:lnTo>
                <a:lnTo>
                  <a:pt x="8784" y="16424"/>
                </a:lnTo>
                <a:lnTo>
                  <a:pt x="9052" y="16254"/>
                </a:lnTo>
                <a:lnTo>
                  <a:pt x="9587" y="15889"/>
                </a:lnTo>
                <a:lnTo>
                  <a:pt x="9879" y="15670"/>
                </a:lnTo>
                <a:lnTo>
                  <a:pt x="10147" y="15475"/>
                </a:lnTo>
                <a:lnTo>
                  <a:pt x="10390" y="15256"/>
                </a:lnTo>
                <a:lnTo>
                  <a:pt x="10634" y="15013"/>
                </a:lnTo>
                <a:lnTo>
                  <a:pt x="10828" y="14794"/>
                </a:lnTo>
                <a:lnTo>
                  <a:pt x="10999" y="14575"/>
                </a:lnTo>
                <a:lnTo>
                  <a:pt x="11145" y="14332"/>
                </a:lnTo>
                <a:lnTo>
                  <a:pt x="11242" y="14088"/>
                </a:lnTo>
                <a:lnTo>
                  <a:pt x="11339" y="13821"/>
                </a:lnTo>
                <a:lnTo>
                  <a:pt x="11388" y="13553"/>
                </a:lnTo>
                <a:lnTo>
                  <a:pt x="11388" y="13261"/>
                </a:lnTo>
                <a:lnTo>
                  <a:pt x="11339" y="12993"/>
                </a:lnTo>
                <a:lnTo>
                  <a:pt x="11315" y="12847"/>
                </a:lnTo>
                <a:lnTo>
                  <a:pt x="11242" y="12726"/>
                </a:lnTo>
                <a:lnTo>
                  <a:pt x="11169" y="12628"/>
                </a:lnTo>
                <a:lnTo>
                  <a:pt x="11096" y="12531"/>
                </a:lnTo>
                <a:lnTo>
                  <a:pt x="10877" y="12361"/>
                </a:lnTo>
                <a:lnTo>
                  <a:pt x="10658" y="12239"/>
                </a:lnTo>
                <a:lnTo>
                  <a:pt x="10390" y="12118"/>
                </a:lnTo>
                <a:lnTo>
                  <a:pt x="10147" y="12045"/>
                </a:lnTo>
                <a:lnTo>
                  <a:pt x="9879" y="11947"/>
                </a:lnTo>
                <a:lnTo>
                  <a:pt x="9636" y="11850"/>
                </a:lnTo>
                <a:lnTo>
                  <a:pt x="9466" y="11753"/>
                </a:lnTo>
                <a:lnTo>
                  <a:pt x="9320" y="11631"/>
                </a:lnTo>
                <a:lnTo>
                  <a:pt x="9222" y="11485"/>
                </a:lnTo>
                <a:lnTo>
                  <a:pt x="9149" y="11315"/>
                </a:lnTo>
                <a:lnTo>
                  <a:pt x="9125" y="11169"/>
                </a:lnTo>
                <a:lnTo>
                  <a:pt x="9101" y="10974"/>
                </a:lnTo>
                <a:lnTo>
                  <a:pt x="9125" y="10804"/>
                </a:lnTo>
                <a:lnTo>
                  <a:pt x="9149" y="10633"/>
                </a:lnTo>
                <a:lnTo>
                  <a:pt x="9198" y="10439"/>
                </a:lnTo>
                <a:lnTo>
                  <a:pt x="9271" y="10268"/>
                </a:lnTo>
                <a:lnTo>
                  <a:pt x="9466" y="9903"/>
                </a:lnTo>
                <a:lnTo>
                  <a:pt x="9685" y="9611"/>
                </a:lnTo>
                <a:lnTo>
                  <a:pt x="9928" y="9368"/>
                </a:lnTo>
                <a:lnTo>
                  <a:pt x="10074" y="9246"/>
                </a:lnTo>
                <a:lnTo>
                  <a:pt x="10244" y="9149"/>
                </a:lnTo>
                <a:lnTo>
                  <a:pt x="10415" y="9076"/>
                </a:lnTo>
                <a:lnTo>
                  <a:pt x="10609" y="9003"/>
                </a:lnTo>
                <a:lnTo>
                  <a:pt x="10804" y="8954"/>
                </a:lnTo>
                <a:lnTo>
                  <a:pt x="10999" y="8930"/>
                </a:lnTo>
                <a:lnTo>
                  <a:pt x="11193" y="8930"/>
                </a:lnTo>
                <a:lnTo>
                  <a:pt x="11388" y="8954"/>
                </a:lnTo>
                <a:lnTo>
                  <a:pt x="11583" y="8979"/>
                </a:lnTo>
                <a:lnTo>
                  <a:pt x="11729" y="9052"/>
                </a:lnTo>
                <a:lnTo>
                  <a:pt x="11875" y="9149"/>
                </a:lnTo>
                <a:lnTo>
                  <a:pt x="11996" y="9271"/>
                </a:lnTo>
                <a:lnTo>
                  <a:pt x="12118" y="9417"/>
                </a:lnTo>
                <a:lnTo>
                  <a:pt x="12215" y="9563"/>
                </a:lnTo>
                <a:lnTo>
                  <a:pt x="12361" y="9903"/>
                </a:lnTo>
                <a:lnTo>
                  <a:pt x="12580" y="10390"/>
                </a:lnTo>
                <a:lnTo>
                  <a:pt x="12702" y="10633"/>
                </a:lnTo>
                <a:lnTo>
                  <a:pt x="12824" y="10828"/>
                </a:lnTo>
                <a:lnTo>
                  <a:pt x="12994" y="11023"/>
                </a:lnTo>
                <a:lnTo>
                  <a:pt x="13189" y="11169"/>
                </a:lnTo>
                <a:lnTo>
                  <a:pt x="13310" y="11217"/>
                </a:lnTo>
                <a:lnTo>
                  <a:pt x="13432" y="11266"/>
                </a:lnTo>
                <a:lnTo>
                  <a:pt x="13554" y="11290"/>
                </a:lnTo>
                <a:lnTo>
                  <a:pt x="13724" y="11315"/>
                </a:lnTo>
                <a:lnTo>
                  <a:pt x="13870" y="11315"/>
                </a:lnTo>
                <a:lnTo>
                  <a:pt x="14016" y="11290"/>
                </a:lnTo>
                <a:lnTo>
                  <a:pt x="14186" y="11266"/>
                </a:lnTo>
                <a:lnTo>
                  <a:pt x="14332" y="11217"/>
                </a:lnTo>
                <a:lnTo>
                  <a:pt x="14600" y="11071"/>
                </a:lnTo>
                <a:lnTo>
                  <a:pt x="14867" y="10877"/>
                </a:lnTo>
                <a:lnTo>
                  <a:pt x="15111" y="10682"/>
                </a:lnTo>
                <a:lnTo>
                  <a:pt x="15330" y="10439"/>
                </a:lnTo>
                <a:lnTo>
                  <a:pt x="15549" y="10195"/>
                </a:lnTo>
                <a:lnTo>
                  <a:pt x="15719" y="9952"/>
                </a:lnTo>
                <a:lnTo>
                  <a:pt x="16352" y="9027"/>
                </a:lnTo>
                <a:lnTo>
                  <a:pt x="16473" y="8833"/>
                </a:lnTo>
                <a:lnTo>
                  <a:pt x="16619" y="8614"/>
                </a:lnTo>
                <a:lnTo>
                  <a:pt x="16692" y="8395"/>
                </a:lnTo>
                <a:lnTo>
                  <a:pt x="16717" y="8273"/>
                </a:lnTo>
                <a:lnTo>
                  <a:pt x="16717" y="8151"/>
                </a:lnTo>
                <a:lnTo>
                  <a:pt x="16717" y="8127"/>
                </a:lnTo>
                <a:lnTo>
                  <a:pt x="16717" y="8078"/>
                </a:lnTo>
                <a:lnTo>
                  <a:pt x="16717" y="8005"/>
                </a:lnTo>
                <a:lnTo>
                  <a:pt x="16692" y="7957"/>
                </a:lnTo>
                <a:lnTo>
                  <a:pt x="16644" y="7908"/>
                </a:lnTo>
                <a:lnTo>
                  <a:pt x="16327" y="7640"/>
                </a:lnTo>
                <a:lnTo>
                  <a:pt x="16011" y="7348"/>
                </a:lnTo>
                <a:lnTo>
                  <a:pt x="15451" y="6740"/>
                </a:lnTo>
                <a:lnTo>
                  <a:pt x="15232" y="6521"/>
                </a:lnTo>
                <a:lnTo>
                  <a:pt x="14989" y="6302"/>
                </a:lnTo>
                <a:lnTo>
                  <a:pt x="14527" y="5888"/>
                </a:lnTo>
                <a:lnTo>
                  <a:pt x="14381" y="5742"/>
                </a:lnTo>
                <a:lnTo>
                  <a:pt x="14283" y="5572"/>
                </a:lnTo>
                <a:lnTo>
                  <a:pt x="14210" y="5402"/>
                </a:lnTo>
                <a:lnTo>
                  <a:pt x="14162" y="5231"/>
                </a:lnTo>
                <a:lnTo>
                  <a:pt x="14162" y="5061"/>
                </a:lnTo>
                <a:lnTo>
                  <a:pt x="14186" y="4866"/>
                </a:lnTo>
                <a:lnTo>
                  <a:pt x="14259" y="4696"/>
                </a:lnTo>
                <a:lnTo>
                  <a:pt x="14381" y="4526"/>
                </a:lnTo>
                <a:lnTo>
                  <a:pt x="14478" y="4428"/>
                </a:lnTo>
                <a:lnTo>
                  <a:pt x="14600" y="4355"/>
                </a:lnTo>
                <a:lnTo>
                  <a:pt x="14746" y="4283"/>
                </a:lnTo>
                <a:lnTo>
                  <a:pt x="14892" y="4234"/>
                </a:lnTo>
                <a:lnTo>
                  <a:pt x="15476" y="4039"/>
                </a:lnTo>
                <a:lnTo>
                  <a:pt x="15719" y="3942"/>
                </a:lnTo>
                <a:lnTo>
                  <a:pt x="15938" y="3820"/>
                </a:lnTo>
                <a:lnTo>
                  <a:pt x="16108" y="3674"/>
                </a:lnTo>
                <a:lnTo>
                  <a:pt x="16230" y="3504"/>
                </a:lnTo>
                <a:lnTo>
                  <a:pt x="16352" y="3334"/>
                </a:lnTo>
                <a:lnTo>
                  <a:pt x="16425" y="3139"/>
                </a:lnTo>
                <a:lnTo>
                  <a:pt x="16473" y="2920"/>
                </a:lnTo>
                <a:lnTo>
                  <a:pt x="16498" y="2701"/>
                </a:lnTo>
                <a:lnTo>
                  <a:pt x="16522" y="2482"/>
                </a:lnTo>
                <a:lnTo>
                  <a:pt x="16498" y="2263"/>
                </a:lnTo>
                <a:lnTo>
                  <a:pt x="16449" y="2044"/>
                </a:lnTo>
                <a:lnTo>
                  <a:pt x="16376" y="1825"/>
                </a:lnTo>
                <a:lnTo>
                  <a:pt x="16303" y="1606"/>
                </a:lnTo>
                <a:lnTo>
                  <a:pt x="16206" y="1387"/>
                </a:lnTo>
                <a:lnTo>
                  <a:pt x="16084" y="1192"/>
                </a:lnTo>
                <a:lnTo>
                  <a:pt x="15938" y="998"/>
                </a:lnTo>
                <a:lnTo>
                  <a:pt x="15768" y="779"/>
                </a:lnTo>
                <a:lnTo>
                  <a:pt x="15573" y="608"/>
                </a:lnTo>
                <a:lnTo>
                  <a:pt x="15354" y="462"/>
                </a:lnTo>
                <a:lnTo>
                  <a:pt x="15111" y="341"/>
                </a:lnTo>
                <a:lnTo>
                  <a:pt x="14892" y="268"/>
                </a:lnTo>
                <a:lnTo>
                  <a:pt x="14648" y="195"/>
                </a:lnTo>
                <a:lnTo>
                  <a:pt x="14137" y="195"/>
                </a:lnTo>
                <a:lnTo>
                  <a:pt x="13894" y="219"/>
                </a:lnTo>
                <a:lnTo>
                  <a:pt x="13675" y="292"/>
                </a:lnTo>
                <a:lnTo>
                  <a:pt x="13432" y="389"/>
                </a:lnTo>
                <a:lnTo>
                  <a:pt x="13213" y="535"/>
                </a:lnTo>
                <a:lnTo>
                  <a:pt x="13018" y="681"/>
                </a:lnTo>
                <a:lnTo>
                  <a:pt x="12848" y="876"/>
                </a:lnTo>
                <a:lnTo>
                  <a:pt x="12702" y="1095"/>
                </a:lnTo>
                <a:lnTo>
                  <a:pt x="12580" y="1338"/>
                </a:lnTo>
                <a:lnTo>
                  <a:pt x="12459" y="1630"/>
                </a:lnTo>
                <a:lnTo>
                  <a:pt x="12337" y="1898"/>
                </a:lnTo>
                <a:lnTo>
                  <a:pt x="12191" y="2166"/>
                </a:lnTo>
                <a:lnTo>
                  <a:pt x="12118" y="2287"/>
                </a:lnTo>
                <a:lnTo>
                  <a:pt x="12021" y="2385"/>
                </a:lnTo>
                <a:lnTo>
                  <a:pt x="11850" y="2531"/>
                </a:lnTo>
                <a:lnTo>
                  <a:pt x="11680" y="2579"/>
                </a:lnTo>
                <a:lnTo>
                  <a:pt x="11510" y="2604"/>
                </a:lnTo>
                <a:lnTo>
                  <a:pt x="11339" y="2579"/>
                </a:lnTo>
                <a:lnTo>
                  <a:pt x="11169" y="2506"/>
                </a:lnTo>
                <a:lnTo>
                  <a:pt x="10999" y="2433"/>
                </a:lnTo>
                <a:lnTo>
                  <a:pt x="10853" y="2312"/>
                </a:lnTo>
                <a:lnTo>
                  <a:pt x="10707" y="2190"/>
                </a:lnTo>
                <a:lnTo>
                  <a:pt x="10488" y="1947"/>
                </a:lnTo>
                <a:lnTo>
                  <a:pt x="10269" y="1679"/>
                </a:lnTo>
                <a:lnTo>
                  <a:pt x="9855" y="1168"/>
                </a:lnTo>
                <a:lnTo>
                  <a:pt x="9636" y="900"/>
                </a:lnTo>
                <a:lnTo>
                  <a:pt x="9417" y="657"/>
                </a:lnTo>
                <a:lnTo>
                  <a:pt x="9174" y="414"/>
                </a:lnTo>
                <a:lnTo>
                  <a:pt x="8906" y="219"/>
                </a:lnTo>
                <a:lnTo>
                  <a:pt x="8857" y="122"/>
                </a:lnTo>
                <a:lnTo>
                  <a:pt x="8784" y="24"/>
                </a:lnTo>
                <a:lnTo>
                  <a:pt x="8663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>
            <a:spLocks noGrp="1"/>
          </p:cNvSpPr>
          <p:nvPr>
            <p:ph type="ctrTitle"/>
          </p:nvPr>
        </p:nvSpPr>
        <p:spPr>
          <a:xfrm>
            <a:off x="1524000" y="1504950"/>
            <a:ext cx="69390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3.Nawawala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sa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pagitan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ng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dalawang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salitang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pinagsama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r>
              <a:rPr lang="en-US" dirty="0" smtClean="0"/>
              <a:t/>
            </a:r>
            <a:br>
              <a:rPr lang="en-US" dirty="0" smtClean="0"/>
            </a:br>
            <a:endParaRPr dirty="0"/>
          </a:p>
        </p:txBody>
      </p:sp>
      <p:sp>
        <p:nvSpPr>
          <p:cNvPr id="76" name="Google Shape;76;p15"/>
          <p:cNvSpPr txBox="1">
            <a:spLocks noGrp="1"/>
          </p:cNvSpPr>
          <p:nvPr>
            <p:ph type="subTitle" idx="1"/>
          </p:nvPr>
        </p:nvSpPr>
        <p:spPr>
          <a:xfrm>
            <a:off x="1519100" y="2279990"/>
            <a:ext cx="6939000" cy="105376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dirty="0" smtClean="0"/>
              <a:t>HAL.</a:t>
            </a:r>
          </a:p>
          <a:p>
            <a:pPr marL="342900" lvl="0" indent="-342900">
              <a:lnSpc>
                <a:spcPct val="115000"/>
              </a:lnSpc>
              <a:buFont typeface="Arial" pitchFamily="34" charset="0"/>
              <a:buChar char="•"/>
            </a:pPr>
            <a:r>
              <a:rPr lang="en-US" sz="1800" dirty="0" err="1" smtClean="0">
                <a:solidFill>
                  <a:schemeClr val="accent1">
                    <a:lumMod val="50000"/>
                  </a:schemeClr>
                </a:solidFill>
                <a:ea typeface="Calibri"/>
                <a:cs typeface="Arial"/>
              </a:rPr>
              <a:t>Dalagang-bukid</a:t>
            </a:r>
            <a:endParaRPr lang="en-US" sz="1800" dirty="0" smtClean="0">
              <a:solidFill>
                <a:schemeClr val="accent1">
                  <a:lumMod val="50000"/>
                </a:schemeClr>
              </a:solidFill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en-US" sz="1800" dirty="0" err="1" smtClean="0">
                <a:solidFill>
                  <a:schemeClr val="accent1">
                    <a:lumMod val="50000"/>
                  </a:schemeClr>
                </a:solidFill>
                <a:ea typeface="Calibri"/>
                <a:cs typeface="Arial"/>
              </a:rPr>
              <a:t>Humigit-kumulang</a:t>
            </a:r>
            <a:endParaRPr lang="en-US" sz="1800" dirty="0" smtClean="0">
              <a:solidFill>
                <a:schemeClr val="accent1">
                  <a:lumMod val="50000"/>
                </a:schemeClr>
              </a:solidFill>
              <a:ea typeface="Calibri"/>
              <a:cs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3600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 dirty="0"/>
          </a:p>
        </p:txBody>
      </p:sp>
      <p:sp>
        <p:nvSpPr>
          <p:cNvPr id="5" name="Google Shape;319;p36"/>
          <p:cNvSpPr/>
          <p:nvPr/>
        </p:nvSpPr>
        <p:spPr>
          <a:xfrm>
            <a:off x="4800600" y="2800350"/>
            <a:ext cx="1905000" cy="2133600"/>
          </a:xfrm>
          <a:custGeom>
            <a:avLst/>
            <a:gdLst/>
            <a:ahLst/>
            <a:cxnLst/>
            <a:rect l="l" t="t" r="r" b="b"/>
            <a:pathLst>
              <a:path w="15695" h="16620" extrusionOk="0">
                <a:moveTo>
                  <a:pt x="7786" y="755"/>
                </a:moveTo>
                <a:lnTo>
                  <a:pt x="7567" y="780"/>
                </a:lnTo>
                <a:lnTo>
                  <a:pt x="7324" y="804"/>
                </a:lnTo>
                <a:lnTo>
                  <a:pt x="7105" y="877"/>
                </a:lnTo>
                <a:lnTo>
                  <a:pt x="6910" y="999"/>
                </a:lnTo>
                <a:lnTo>
                  <a:pt x="6813" y="1072"/>
                </a:lnTo>
                <a:lnTo>
                  <a:pt x="6740" y="1145"/>
                </a:lnTo>
                <a:lnTo>
                  <a:pt x="6691" y="1242"/>
                </a:lnTo>
                <a:lnTo>
                  <a:pt x="6643" y="1364"/>
                </a:lnTo>
                <a:lnTo>
                  <a:pt x="6667" y="1388"/>
                </a:lnTo>
                <a:lnTo>
                  <a:pt x="6691" y="1412"/>
                </a:lnTo>
                <a:lnTo>
                  <a:pt x="6740" y="1388"/>
                </a:lnTo>
                <a:lnTo>
                  <a:pt x="6764" y="1412"/>
                </a:lnTo>
                <a:lnTo>
                  <a:pt x="6716" y="1461"/>
                </a:lnTo>
                <a:lnTo>
                  <a:pt x="6691" y="1510"/>
                </a:lnTo>
                <a:lnTo>
                  <a:pt x="6691" y="1680"/>
                </a:lnTo>
                <a:lnTo>
                  <a:pt x="6716" y="1826"/>
                </a:lnTo>
                <a:lnTo>
                  <a:pt x="6764" y="1996"/>
                </a:lnTo>
                <a:lnTo>
                  <a:pt x="6813" y="2166"/>
                </a:lnTo>
                <a:lnTo>
                  <a:pt x="6886" y="2312"/>
                </a:lnTo>
                <a:lnTo>
                  <a:pt x="7008" y="2434"/>
                </a:lnTo>
                <a:lnTo>
                  <a:pt x="7129" y="2556"/>
                </a:lnTo>
                <a:lnTo>
                  <a:pt x="7251" y="2629"/>
                </a:lnTo>
                <a:lnTo>
                  <a:pt x="7300" y="2629"/>
                </a:lnTo>
                <a:lnTo>
                  <a:pt x="7324" y="2604"/>
                </a:lnTo>
                <a:lnTo>
                  <a:pt x="7324" y="2580"/>
                </a:lnTo>
                <a:lnTo>
                  <a:pt x="7324" y="2556"/>
                </a:lnTo>
                <a:lnTo>
                  <a:pt x="7056" y="2069"/>
                </a:lnTo>
                <a:lnTo>
                  <a:pt x="6983" y="1826"/>
                </a:lnTo>
                <a:lnTo>
                  <a:pt x="6910" y="1583"/>
                </a:lnTo>
                <a:lnTo>
                  <a:pt x="7202" y="1874"/>
                </a:lnTo>
                <a:lnTo>
                  <a:pt x="7543" y="2142"/>
                </a:lnTo>
                <a:lnTo>
                  <a:pt x="7884" y="2385"/>
                </a:lnTo>
                <a:lnTo>
                  <a:pt x="8273" y="2580"/>
                </a:lnTo>
                <a:lnTo>
                  <a:pt x="8468" y="2677"/>
                </a:lnTo>
                <a:lnTo>
                  <a:pt x="8662" y="2726"/>
                </a:lnTo>
                <a:lnTo>
                  <a:pt x="8857" y="2775"/>
                </a:lnTo>
                <a:lnTo>
                  <a:pt x="9076" y="2823"/>
                </a:lnTo>
                <a:lnTo>
                  <a:pt x="9490" y="2823"/>
                </a:lnTo>
                <a:lnTo>
                  <a:pt x="9709" y="2799"/>
                </a:lnTo>
                <a:lnTo>
                  <a:pt x="9928" y="2750"/>
                </a:lnTo>
                <a:lnTo>
                  <a:pt x="9952" y="2726"/>
                </a:lnTo>
                <a:lnTo>
                  <a:pt x="9976" y="2677"/>
                </a:lnTo>
                <a:lnTo>
                  <a:pt x="9952" y="2629"/>
                </a:lnTo>
                <a:lnTo>
                  <a:pt x="9928" y="2604"/>
                </a:lnTo>
                <a:lnTo>
                  <a:pt x="9538" y="2531"/>
                </a:lnTo>
                <a:lnTo>
                  <a:pt x="9173" y="2458"/>
                </a:lnTo>
                <a:lnTo>
                  <a:pt x="8784" y="2410"/>
                </a:lnTo>
                <a:lnTo>
                  <a:pt x="8419" y="2312"/>
                </a:lnTo>
                <a:lnTo>
                  <a:pt x="8224" y="2239"/>
                </a:lnTo>
                <a:lnTo>
                  <a:pt x="8054" y="2142"/>
                </a:lnTo>
                <a:lnTo>
                  <a:pt x="7689" y="1947"/>
                </a:lnTo>
                <a:lnTo>
                  <a:pt x="7348" y="1728"/>
                </a:lnTo>
                <a:lnTo>
                  <a:pt x="7008" y="1510"/>
                </a:lnTo>
                <a:lnTo>
                  <a:pt x="7251" y="1583"/>
                </a:lnTo>
                <a:lnTo>
                  <a:pt x="7494" y="1631"/>
                </a:lnTo>
                <a:lnTo>
                  <a:pt x="7981" y="1753"/>
                </a:lnTo>
                <a:lnTo>
                  <a:pt x="8297" y="1826"/>
                </a:lnTo>
                <a:lnTo>
                  <a:pt x="8638" y="1923"/>
                </a:lnTo>
                <a:lnTo>
                  <a:pt x="8954" y="1947"/>
                </a:lnTo>
                <a:lnTo>
                  <a:pt x="9125" y="1947"/>
                </a:lnTo>
                <a:lnTo>
                  <a:pt x="9295" y="1923"/>
                </a:lnTo>
                <a:lnTo>
                  <a:pt x="9344" y="1899"/>
                </a:lnTo>
                <a:lnTo>
                  <a:pt x="9344" y="1850"/>
                </a:lnTo>
                <a:lnTo>
                  <a:pt x="9344" y="1826"/>
                </a:lnTo>
                <a:lnTo>
                  <a:pt x="9319" y="1777"/>
                </a:lnTo>
                <a:lnTo>
                  <a:pt x="9027" y="1655"/>
                </a:lnTo>
                <a:lnTo>
                  <a:pt x="8711" y="1558"/>
                </a:lnTo>
                <a:lnTo>
                  <a:pt x="8078" y="1437"/>
                </a:lnTo>
                <a:lnTo>
                  <a:pt x="7567" y="1315"/>
                </a:lnTo>
                <a:lnTo>
                  <a:pt x="7300" y="1266"/>
                </a:lnTo>
                <a:lnTo>
                  <a:pt x="7032" y="1266"/>
                </a:lnTo>
                <a:lnTo>
                  <a:pt x="7251" y="1145"/>
                </a:lnTo>
                <a:lnTo>
                  <a:pt x="7470" y="1072"/>
                </a:lnTo>
                <a:lnTo>
                  <a:pt x="7738" y="1047"/>
                </a:lnTo>
                <a:lnTo>
                  <a:pt x="8005" y="1072"/>
                </a:lnTo>
                <a:lnTo>
                  <a:pt x="8273" y="1120"/>
                </a:lnTo>
                <a:lnTo>
                  <a:pt x="8541" y="1193"/>
                </a:lnTo>
                <a:lnTo>
                  <a:pt x="8760" y="1266"/>
                </a:lnTo>
                <a:lnTo>
                  <a:pt x="8954" y="1339"/>
                </a:lnTo>
                <a:lnTo>
                  <a:pt x="9368" y="1558"/>
                </a:lnTo>
                <a:lnTo>
                  <a:pt x="9806" y="1753"/>
                </a:lnTo>
                <a:lnTo>
                  <a:pt x="10001" y="1826"/>
                </a:lnTo>
                <a:lnTo>
                  <a:pt x="10220" y="1874"/>
                </a:lnTo>
                <a:lnTo>
                  <a:pt x="10268" y="1850"/>
                </a:lnTo>
                <a:lnTo>
                  <a:pt x="10293" y="1826"/>
                </a:lnTo>
                <a:lnTo>
                  <a:pt x="10317" y="1801"/>
                </a:lnTo>
                <a:lnTo>
                  <a:pt x="10293" y="1753"/>
                </a:lnTo>
                <a:lnTo>
                  <a:pt x="10098" y="1558"/>
                </a:lnTo>
                <a:lnTo>
                  <a:pt x="9879" y="1388"/>
                </a:lnTo>
                <a:lnTo>
                  <a:pt x="9611" y="1242"/>
                </a:lnTo>
                <a:lnTo>
                  <a:pt x="9344" y="1120"/>
                </a:lnTo>
                <a:lnTo>
                  <a:pt x="9052" y="1023"/>
                </a:lnTo>
                <a:lnTo>
                  <a:pt x="8760" y="926"/>
                </a:lnTo>
                <a:lnTo>
                  <a:pt x="8224" y="804"/>
                </a:lnTo>
                <a:lnTo>
                  <a:pt x="8030" y="755"/>
                </a:lnTo>
                <a:close/>
                <a:moveTo>
                  <a:pt x="5888" y="1996"/>
                </a:moveTo>
                <a:lnTo>
                  <a:pt x="5864" y="2020"/>
                </a:lnTo>
                <a:lnTo>
                  <a:pt x="5694" y="2142"/>
                </a:lnTo>
                <a:lnTo>
                  <a:pt x="5523" y="2264"/>
                </a:lnTo>
                <a:lnTo>
                  <a:pt x="5207" y="2556"/>
                </a:lnTo>
                <a:lnTo>
                  <a:pt x="4891" y="2823"/>
                </a:lnTo>
                <a:lnTo>
                  <a:pt x="4745" y="2969"/>
                </a:lnTo>
                <a:lnTo>
                  <a:pt x="4623" y="3140"/>
                </a:lnTo>
                <a:lnTo>
                  <a:pt x="4623" y="3188"/>
                </a:lnTo>
                <a:lnTo>
                  <a:pt x="4647" y="3213"/>
                </a:lnTo>
                <a:lnTo>
                  <a:pt x="4842" y="3115"/>
                </a:lnTo>
                <a:lnTo>
                  <a:pt x="4988" y="3018"/>
                </a:lnTo>
                <a:lnTo>
                  <a:pt x="5280" y="2775"/>
                </a:lnTo>
                <a:lnTo>
                  <a:pt x="5645" y="2458"/>
                </a:lnTo>
                <a:lnTo>
                  <a:pt x="5986" y="2166"/>
                </a:lnTo>
                <a:lnTo>
                  <a:pt x="6010" y="2093"/>
                </a:lnTo>
                <a:lnTo>
                  <a:pt x="5986" y="2045"/>
                </a:lnTo>
                <a:lnTo>
                  <a:pt x="5937" y="1996"/>
                </a:lnTo>
                <a:close/>
                <a:moveTo>
                  <a:pt x="6107" y="5622"/>
                </a:moveTo>
                <a:lnTo>
                  <a:pt x="6059" y="5646"/>
                </a:lnTo>
                <a:lnTo>
                  <a:pt x="6010" y="5670"/>
                </a:lnTo>
                <a:lnTo>
                  <a:pt x="5961" y="5719"/>
                </a:lnTo>
                <a:lnTo>
                  <a:pt x="5888" y="5768"/>
                </a:lnTo>
                <a:lnTo>
                  <a:pt x="5815" y="5816"/>
                </a:lnTo>
                <a:lnTo>
                  <a:pt x="5767" y="5889"/>
                </a:lnTo>
                <a:lnTo>
                  <a:pt x="5718" y="5987"/>
                </a:lnTo>
                <a:lnTo>
                  <a:pt x="5669" y="6157"/>
                </a:lnTo>
                <a:lnTo>
                  <a:pt x="5669" y="6327"/>
                </a:lnTo>
                <a:lnTo>
                  <a:pt x="5669" y="6425"/>
                </a:lnTo>
                <a:lnTo>
                  <a:pt x="5718" y="6546"/>
                </a:lnTo>
                <a:lnTo>
                  <a:pt x="5767" y="6644"/>
                </a:lnTo>
                <a:lnTo>
                  <a:pt x="5815" y="6717"/>
                </a:lnTo>
                <a:lnTo>
                  <a:pt x="5888" y="6790"/>
                </a:lnTo>
                <a:lnTo>
                  <a:pt x="5986" y="6863"/>
                </a:lnTo>
                <a:lnTo>
                  <a:pt x="6083" y="6911"/>
                </a:lnTo>
                <a:lnTo>
                  <a:pt x="6180" y="6936"/>
                </a:lnTo>
                <a:lnTo>
                  <a:pt x="6326" y="6936"/>
                </a:lnTo>
                <a:lnTo>
                  <a:pt x="6399" y="6911"/>
                </a:lnTo>
                <a:lnTo>
                  <a:pt x="6448" y="6863"/>
                </a:lnTo>
                <a:lnTo>
                  <a:pt x="6570" y="6717"/>
                </a:lnTo>
                <a:lnTo>
                  <a:pt x="6643" y="6546"/>
                </a:lnTo>
                <a:lnTo>
                  <a:pt x="6667" y="6352"/>
                </a:lnTo>
                <a:lnTo>
                  <a:pt x="6667" y="6157"/>
                </a:lnTo>
                <a:lnTo>
                  <a:pt x="6618" y="5962"/>
                </a:lnTo>
                <a:lnTo>
                  <a:pt x="6594" y="5889"/>
                </a:lnTo>
                <a:lnTo>
                  <a:pt x="6521" y="5792"/>
                </a:lnTo>
                <a:lnTo>
                  <a:pt x="6472" y="5719"/>
                </a:lnTo>
                <a:lnTo>
                  <a:pt x="6375" y="5670"/>
                </a:lnTo>
                <a:lnTo>
                  <a:pt x="6302" y="5622"/>
                </a:lnTo>
                <a:close/>
                <a:moveTo>
                  <a:pt x="9368" y="5622"/>
                </a:moveTo>
                <a:lnTo>
                  <a:pt x="9319" y="5646"/>
                </a:lnTo>
                <a:lnTo>
                  <a:pt x="9271" y="5670"/>
                </a:lnTo>
                <a:lnTo>
                  <a:pt x="9222" y="5719"/>
                </a:lnTo>
                <a:lnTo>
                  <a:pt x="9149" y="5768"/>
                </a:lnTo>
                <a:lnTo>
                  <a:pt x="9076" y="5816"/>
                </a:lnTo>
                <a:lnTo>
                  <a:pt x="9027" y="5889"/>
                </a:lnTo>
                <a:lnTo>
                  <a:pt x="8979" y="5987"/>
                </a:lnTo>
                <a:lnTo>
                  <a:pt x="8930" y="6157"/>
                </a:lnTo>
                <a:lnTo>
                  <a:pt x="8930" y="6327"/>
                </a:lnTo>
                <a:lnTo>
                  <a:pt x="8930" y="6425"/>
                </a:lnTo>
                <a:lnTo>
                  <a:pt x="8979" y="6546"/>
                </a:lnTo>
                <a:lnTo>
                  <a:pt x="9027" y="6644"/>
                </a:lnTo>
                <a:lnTo>
                  <a:pt x="9076" y="6717"/>
                </a:lnTo>
                <a:lnTo>
                  <a:pt x="9149" y="6790"/>
                </a:lnTo>
                <a:lnTo>
                  <a:pt x="9246" y="6863"/>
                </a:lnTo>
                <a:lnTo>
                  <a:pt x="9344" y="6911"/>
                </a:lnTo>
                <a:lnTo>
                  <a:pt x="9441" y="6936"/>
                </a:lnTo>
                <a:lnTo>
                  <a:pt x="9587" y="6936"/>
                </a:lnTo>
                <a:lnTo>
                  <a:pt x="9660" y="6911"/>
                </a:lnTo>
                <a:lnTo>
                  <a:pt x="9709" y="6863"/>
                </a:lnTo>
                <a:lnTo>
                  <a:pt x="9830" y="6717"/>
                </a:lnTo>
                <a:lnTo>
                  <a:pt x="9903" y="6546"/>
                </a:lnTo>
                <a:lnTo>
                  <a:pt x="9928" y="6352"/>
                </a:lnTo>
                <a:lnTo>
                  <a:pt x="9928" y="6157"/>
                </a:lnTo>
                <a:lnTo>
                  <a:pt x="9879" y="5962"/>
                </a:lnTo>
                <a:lnTo>
                  <a:pt x="9855" y="5889"/>
                </a:lnTo>
                <a:lnTo>
                  <a:pt x="9782" y="5792"/>
                </a:lnTo>
                <a:lnTo>
                  <a:pt x="9733" y="5719"/>
                </a:lnTo>
                <a:lnTo>
                  <a:pt x="9636" y="5670"/>
                </a:lnTo>
                <a:lnTo>
                  <a:pt x="9563" y="5622"/>
                </a:lnTo>
                <a:close/>
                <a:moveTo>
                  <a:pt x="7786" y="6765"/>
                </a:moveTo>
                <a:lnTo>
                  <a:pt x="7738" y="6814"/>
                </a:lnTo>
                <a:lnTo>
                  <a:pt x="7713" y="6863"/>
                </a:lnTo>
                <a:lnTo>
                  <a:pt x="7713" y="7082"/>
                </a:lnTo>
                <a:lnTo>
                  <a:pt x="7738" y="7301"/>
                </a:lnTo>
                <a:lnTo>
                  <a:pt x="7738" y="7520"/>
                </a:lnTo>
                <a:lnTo>
                  <a:pt x="7762" y="7739"/>
                </a:lnTo>
                <a:lnTo>
                  <a:pt x="7786" y="7787"/>
                </a:lnTo>
                <a:lnTo>
                  <a:pt x="7811" y="7812"/>
                </a:lnTo>
                <a:lnTo>
                  <a:pt x="7908" y="7860"/>
                </a:lnTo>
                <a:lnTo>
                  <a:pt x="7957" y="7836"/>
                </a:lnTo>
                <a:lnTo>
                  <a:pt x="8005" y="7836"/>
                </a:lnTo>
                <a:lnTo>
                  <a:pt x="8030" y="7787"/>
                </a:lnTo>
                <a:lnTo>
                  <a:pt x="8054" y="7739"/>
                </a:lnTo>
                <a:lnTo>
                  <a:pt x="8054" y="7641"/>
                </a:lnTo>
                <a:lnTo>
                  <a:pt x="8054" y="7520"/>
                </a:lnTo>
                <a:lnTo>
                  <a:pt x="8030" y="7301"/>
                </a:lnTo>
                <a:lnTo>
                  <a:pt x="7981" y="7057"/>
                </a:lnTo>
                <a:lnTo>
                  <a:pt x="7957" y="6936"/>
                </a:lnTo>
                <a:lnTo>
                  <a:pt x="7884" y="6814"/>
                </a:lnTo>
                <a:lnTo>
                  <a:pt x="7835" y="6765"/>
                </a:lnTo>
                <a:close/>
                <a:moveTo>
                  <a:pt x="8589" y="8274"/>
                </a:moveTo>
                <a:lnTo>
                  <a:pt x="8249" y="8371"/>
                </a:lnTo>
                <a:lnTo>
                  <a:pt x="7932" y="8444"/>
                </a:lnTo>
                <a:lnTo>
                  <a:pt x="7592" y="8469"/>
                </a:lnTo>
                <a:lnTo>
                  <a:pt x="7421" y="8469"/>
                </a:lnTo>
                <a:lnTo>
                  <a:pt x="7251" y="8444"/>
                </a:lnTo>
                <a:lnTo>
                  <a:pt x="7202" y="8469"/>
                </a:lnTo>
                <a:lnTo>
                  <a:pt x="7178" y="8469"/>
                </a:lnTo>
                <a:lnTo>
                  <a:pt x="7154" y="8517"/>
                </a:lnTo>
                <a:lnTo>
                  <a:pt x="7178" y="8542"/>
                </a:lnTo>
                <a:lnTo>
                  <a:pt x="7227" y="8639"/>
                </a:lnTo>
                <a:lnTo>
                  <a:pt x="7300" y="8688"/>
                </a:lnTo>
                <a:lnTo>
                  <a:pt x="7373" y="8761"/>
                </a:lnTo>
                <a:lnTo>
                  <a:pt x="7470" y="8785"/>
                </a:lnTo>
                <a:lnTo>
                  <a:pt x="7665" y="8834"/>
                </a:lnTo>
                <a:lnTo>
                  <a:pt x="7908" y="8834"/>
                </a:lnTo>
                <a:lnTo>
                  <a:pt x="8127" y="8809"/>
                </a:lnTo>
                <a:lnTo>
                  <a:pt x="8370" y="8761"/>
                </a:lnTo>
                <a:lnTo>
                  <a:pt x="8565" y="8712"/>
                </a:lnTo>
                <a:lnTo>
                  <a:pt x="8735" y="8639"/>
                </a:lnTo>
                <a:lnTo>
                  <a:pt x="8808" y="8590"/>
                </a:lnTo>
                <a:lnTo>
                  <a:pt x="8833" y="8542"/>
                </a:lnTo>
                <a:lnTo>
                  <a:pt x="8833" y="8469"/>
                </a:lnTo>
                <a:lnTo>
                  <a:pt x="8833" y="8396"/>
                </a:lnTo>
                <a:lnTo>
                  <a:pt x="8784" y="8347"/>
                </a:lnTo>
                <a:lnTo>
                  <a:pt x="8735" y="8298"/>
                </a:lnTo>
                <a:lnTo>
                  <a:pt x="8662" y="8274"/>
                </a:lnTo>
                <a:close/>
                <a:moveTo>
                  <a:pt x="6618" y="9928"/>
                </a:moveTo>
                <a:lnTo>
                  <a:pt x="6862" y="10026"/>
                </a:lnTo>
                <a:lnTo>
                  <a:pt x="7105" y="10099"/>
                </a:lnTo>
                <a:lnTo>
                  <a:pt x="7373" y="10172"/>
                </a:lnTo>
                <a:lnTo>
                  <a:pt x="7616" y="10220"/>
                </a:lnTo>
                <a:lnTo>
                  <a:pt x="7859" y="10245"/>
                </a:lnTo>
                <a:lnTo>
                  <a:pt x="8127" y="10269"/>
                </a:lnTo>
                <a:lnTo>
                  <a:pt x="8370" y="10245"/>
                </a:lnTo>
                <a:lnTo>
                  <a:pt x="8614" y="10220"/>
                </a:lnTo>
                <a:lnTo>
                  <a:pt x="8833" y="10172"/>
                </a:lnTo>
                <a:lnTo>
                  <a:pt x="9052" y="10123"/>
                </a:lnTo>
                <a:lnTo>
                  <a:pt x="9027" y="10366"/>
                </a:lnTo>
                <a:lnTo>
                  <a:pt x="8735" y="10391"/>
                </a:lnTo>
                <a:lnTo>
                  <a:pt x="8443" y="10415"/>
                </a:lnTo>
                <a:lnTo>
                  <a:pt x="8419" y="10415"/>
                </a:lnTo>
                <a:lnTo>
                  <a:pt x="8151" y="10391"/>
                </a:lnTo>
                <a:lnTo>
                  <a:pt x="8005" y="10391"/>
                </a:lnTo>
                <a:lnTo>
                  <a:pt x="7859" y="10415"/>
                </a:lnTo>
                <a:lnTo>
                  <a:pt x="7859" y="10439"/>
                </a:lnTo>
                <a:lnTo>
                  <a:pt x="7835" y="10464"/>
                </a:lnTo>
                <a:lnTo>
                  <a:pt x="7835" y="10512"/>
                </a:lnTo>
                <a:lnTo>
                  <a:pt x="7884" y="10585"/>
                </a:lnTo>
                <a:lnTo>
                  <a:pt x="7932" y="10610"/>
                </a:lnTo>
                <a:lnTo>
                  <a:pt x="8078" y="10683"/>
                </a:lnTo>
                <a:lnTo>
                  <a:pt x="8224" y="10707"/>
                </a:lnTo>
                <a:lnTo>
                  <a:pt x="8346" y="10731"/>
                </a:lnTo>
                <a:lnTo>
                  <a:pt x="8687" y="10731"/>
                </a:lnTo>
                <a:lnTo>
                  <a:pt x="8857" y="10707"/>
                </a:lnTo>
                <a:lnTo>
                  <a:pt x="9027" y="10683"/>
                </a:lnTo>
                <a:lnTo>
                  <a:pt x="9027" y="10804"/>
                </a:lnTo>
                <a:lnTo>
                  <a:pt x="8687" y="10853"/>
                </a:lnTo>
                <a:lnTo>
                  <a:pt x="8541" y="10877"/>
                </a:lnTo>
                <a:lnTo>
                  <a:pt x="8370" y="10902"/>
                </a:lnTo>
                <a:lnTo>
                  <a:pt x="7932" y="10902"/>
                </a:lnTo>
                <a:lnTo>
                  <a:pt x="7786" y="10950"/>
                </a:lnTo>
                <a:lnTo>
                  <a:pt x="7762" y="10999"/>
                </a:lnTo>
                <a:lnTo>
                  <a:pt x="7786" y="11023"/>
                </a:lnTo>
                <a:lnTo>
                  <a:pt x="7884" y="11121"/>
                </a:lnTo>
                <a:lnTo>
                  <a:pt x="8030" y="11194"/>
                </a:lnTo>
                <a:lnTo>
                  <a:pt x="8200" y="11242"/>
                </a:lnTo>
                <a:lnTo>
                  <a:pt x="8589" y="11242"/>
                </a:lnTo>
                <a:lnTo>
                  <a:pt x="8760" y="11218"/>
                </a:lnTo>
                <a:lnTo>
                  <a:pt x="8930" y="11194"/>
                </a:lnTo>
                <a:lnTo>
                  <a:pt x="9076" y="11121"/>
                </a:lnTo>
                <a:lnTo>
                  <a:pt x="9125" y="11218"/>
                </a:lnTo>
                <a:lnTo>
                  <a:pt x="8954" y="11291"/>
                </a:lnTo>
                <a:lnTo>
                  <a:pt x="8760" y="11340"/>
                </a:lnTo>
                <a:lnTo>
                  <a:pt x="8151" y="11461"/>
                </a:lnTo>
                <a:lnTo>
                  <a:pt x="8127" y="11461"/>
                </a:lnTo>
                <a:lnTo>
                  <a:pt x="8127" y="11486"/>
                </a:lnTo>
                <a:lnTo>
                  <a:pt x="8151" y="11510"/>
                </a:lnTo>
                <a:lnTo>
                  <a:pt x="8346" y="11583"/>
                </a:lnTo>
                <a:lnTo>
                  <a:pt x="8589" y="11607"/>
                </a:lnTo>
                <a:lnTo>
                  <a:pt x="8370" y="11656"/>
                </a:lnTo>
                <a:lnTo>
                  <a:pt x="8151" y="11680"/>
                </a:lnTo>
                <a:lnTo>
                  <a:pt x="7932" y="11680"/>
                </a:lnTo>
                <a:lnTo>
                  <a:pt x="7713" y="11656"/>
                </a:lnTo>
                <a:lnTo>
                  <a:pt x="7421" y="11632"/>
                </a:lnTo>
                <a:lnTo>
                  <a:pt x="7129" y="11559"/>
                </a:lnTo>
                <a:lnTo>
                  <a:pt x="6862" y="11461"/>
                </a:lnTo>
                <a:lnTo>
                  <a:pt x="6740" y="11388"/>
                </a:lnTo>
                <a:lnTo>
                  <a:pt x="6618" y="11291"/>
                </a:lnTo>
                <a:lnTo>
                  <a:pt x="6594" y="11242"/>
                </a:lnTo>
                <a:lnTo>
                  <a:pt x="6667" y="11194"/>
                </a:lnTo>
                <a:lnTo>
                  <a:pt x="6716" y="11121"/>
                </a:lnTo>
                <a:lnTo>
                  <a:pt x="6716" y="11023"/>
                </a:lnTo>
                <a:lnTo>
                  <a:pt x="6716" y="10950"/>
                </a:lnTo>
                <a:lnTo>
                  <a:pt x="6667" y="10804"/>
                </a:lnTo>
                <a:lnTo>
                  <a:pt x="6618" y="10610"/>
                </a:lnTo>
                <a:lnTo>
                  <a:pt x="6594" y="10415"/>
                </a:lnTo>
                <a:lnTo>
                  <a:pt x="6594" y="10245"/>
                </a:lnTo>
                <a:lnTo>
                  <a:pt x="6618" y="10074"/>
                </a:lnTo>
                <a:lnTo>
                  <a:pt x="6643" y="9977"/>
                </a:lnTo>
                <a:lnTo>
                  <a:pt x="6643" y="9953"/>
                </a:lnTo>
                <a:lnTo>
                  <a:pt x="6618" y="10001"/>
                </a:lnTo>
                <a:lnTo>
                  <a:pt x="6618" y="9928"/>
                </a:lnTo>
                <a:close/>
                <a:moveTo>
                  <a:pt x="9636" y="11218"/>
                </a:moveTo>
                <a:lnTo>
                  <a:pt x="9782" y="11291"/>
                </a:lnTo>
                <a:lnTo>
                  <a:pt x="9928" y="11364"/>
                </a:lnTo>
                <a:lnTo>
                  <a:pt x="9855" y="11510"/>
                </a:lnTo>
                <a:lnTo>
                  <a:pt x="9757" y="11632"/>
                </a:lnTo>
                <a:lnTo>
                  <a:pt x="9636" y="11778"/>
                </a:lnTo>
                <a:lnTo>
                  <a:pt x="9514" y="11875"/>
                </a:lnTo>
                <a:lnTo>
                  <a:pt x="9246" y="12070"/>
                </a:lnTo>
                <a:lnTo>
                  <a:pt x="8930" y="12240"/>
                </a:lnTo>
                <a:lnTo>
                  <a:pt x="8589" y="12362"/>
                </a:lnTo>
                <a:lnTo>
                  <a:pt x="8249" y="12435"/>
                </a:lnTo>
                <a:lnTo>
                  <a:pt x="7908" y="12483"/>
                </a:lnTo>
                <a:lnTo>
                  <a:pt x="7592" y="12508"/>
                </a:lnTo>
                <a:lnTo>
                  <a:pt x="7227" y="12508"/>
                </a:lnTo>
                <a:lnTo>
                  <a:pt x="6886" y="12459"/>
                </a:lnTo>
                <a:lnTo>
                  <a:pt x="6521" y="12362"/>
                </a:lnTo>
                <a:lnTo>
                  <a:pt x="6375" y="12289"/>
                </a:lnTo>
                <a:lnTo>
                  <a:pt x="6205" y="12216"/>
                </a:lnTo>
                <a:lnTo>
                  <a:pt x="6083" y="12118"/>
                </a:lnTo>
                <a:lnTo>
                  <a:pt x="5986" y="12021"/>
                </a:lnTo>
                <a:lnTo>
                  <a:pt x="5888" y="11924"/>
                </a:lnTo>
                <a:lnTo>
                  <a:pt x="5815" y="11826"/>
                </a:lnTo>
                <a:lnTo>
                  <a:pt x="5694" y="11583"/>
                </a:lnTo>
                <a:lnTo>
                  <a:pt x="5572" y="11315"/>
                </a:lnTo>
                <a:lnTo>
                  <a:pt x="5645" y="11291"/>
                </a:lnTo>
                <a:lnTo>
                  <a:pt x="5840" y="11267"/>
                </a:lnTo>
                <a:lnTo>
                  <a:pt x="6107" y="11242"/>
                </a:lnTo>
                <a:lnTo>
                  <a:pt x="6180" y="11364"/>
                </a:lnTo>
                <a:lnTo>
                  <a:pt x="6278" y="11486"/>
                </a:lnTo>
                <a:lnTo>
                  <a:pt x="6448" y="11656"/>
                </a:lnTo>
                <a:lnTo>
                  <a:pt x="6594" y="11753"/>
                </a:lnTo>
                <a:lnTo>
                  <a:pt x="6764" y="11851"/>
                </a:lnTo>
                <a:lnTo>
                  <a:pt x="7105" y="11972"/>
                </a:lnTo>
                <a:lnTo>
                  <a:pt x="7446" y="12045"/>
                </a:lnTo>
                <a:lnTo>
                  <a:pt x="7811" y="12094"/>
                </a:lnTo>
                <a:lnTo>
                  <a:pt x="8151" y="12094"/>
                </a:lnTo>
                <a:lnTo>
                  <a:pt x="8492" y="12070"/>
                </a:lnTo>
                <a:lnTo>
                  <a:pt x="8833" y="11972"/>
                </a:lnTo>
                <a:lnTo>
                  <a:pt x="9003" y="11924"/>
                </a:lnTo>
                <a:lnTo>
                  <a:pt x="9173" y="11851"/>
                </a:lnTo>
                <a:lnTo>
                  <a:pt x="9295" y="11753"/>
                </a:lnTo>
                <a:lnTo>
                  <a:pt x="9441" y="11607"/>
                </a:lnTo>
                <a:lnTo>
                  <a:pt x="9563" y="11461"/>
                </a:lnTo>
                <a:lnTo>
                  <a:pt x="9587" y="11364"/>
                </a:lnTo>
                <a:lnTo>
                  <a:pt x="9611" y="11291"/>
                </a:lnTo>
                <a:lnTo>
                  <a:pt x="9636" y="11218"/>
                </a:lnTo>
                <a:close/>
                <a:moveTo>
                  <a:pt x="5231" y="11437"/>
                </a:moveTo>
                <a:lnTo>
                  <a:pt x="5231" y="11583"/>
                </a:lnTo>
                <a:lnTo>
                  <a:pt x="5280" y="11729"/>
                </a:lnTo>
                <a:lnTo>
                  <a:pt x="5329" y="11875"/>
                </a:lnTo>
                <a:lnTo>
                  <a:pt x="5402" y="12021"/>
                </a:lnTo>
                <a:lnTo>
                  <a:pt x="5596" y="12264"/>
                </a:lnTo>
                <a:lnTo>
                  <a:pt x="5815" y="12459"/>
                </a:lnTo>
                <a:lnTo>
                  <a:pt x="6010" y="12581"/>
                </a:lnTo>
                <a:lnTo>
                  <a:pt x="6205" y="12702"/>
                </a:lnTo>
                <a:lnTo>
                  <a:pt x="6399" y="12775"/>
                </a:lnTo>
                <a:lnTo>
                  <a:pt x="6618" y="12848"/>
                </a:lnTo>
                <a:lnTo>
                  <a:pt x="6837" y="12897"/>
                </a:lnTo>
                <a:lnTo>
                  <a:pt x="7056" y="12946"/>
                </a:lnTo>
                <a:lnTo>
                  <a:pt x="7494" y="12970"/>
                </a:lnTo>
                <a:lnTo>
                  <a:pt x="7908" y="12946"/>
                </a:lnTo>
                <a:lnTo>
                  <a:pt x="8322" y="12897"/>
                </a:lnTo>
                <a:lnTo>
                  <a:pt x="8760" y="12775"/>
                </a:lnTo>
                <a:lnTo>
                  <a:pt x="9149" y="12629"/>
                </a:lnTo>
                <a:lnTo>
                  <a:pt x="9344" y="12532"/>
                </a:lnTo>
                <a:lnTo>
                  <a:pt x="9538" y="12410"/>
                </a:lnTo>
                <a:lnTo>
                  <a:pt x="9709" y="12289"/>
                </a:lnTo>
                <a:lnTo>
                  <a:pt x="9879" y="12143"/>
                </a:lnTo>
                <a:lnTo>
                  <a:pt x="10025" y="11997"/>
                </a:lnTo>
                <a:lnTo>
                  <a:pt x="10147" y="11851"/>
                </a:lnTo>
                <a:lnTo>
                  <a:pt x="10268" y="11656"/>
                </a:lnTo>
                <a:lnTo>
                  <a:pt x="10366" y="11486"/>
                </a:lnTo>
                <a:lnTo>
                  <a:pt x="10950" y="11583"/>
                </a:lnTo>
                <a:lnTo>
                  <a:pt x="10974" y="11583"/>
                </a:lnTo>
                <a:lnTo>
                  <a:pt x="10828" y="11680"/>
                </a:lnTo>
                <a:lnTo>
                  <a:pt x="10658" y="11778"/>
                </a:lnTo>
                <a:lnTo>
                  <a:pt x="10512" y="11899"/>
                </a:lnTo>
                <a:lnTo>
                  <a:pt x="10366" y="12045"/>
                </a:lnTo>
                <a:lnTo>
                  <a:pt x="10317" y="12118"/>
                </a:lnTo>
                <a:lnTo>
                  <a:pt x="10293" y="12216"/>
                </a:lnTo>
                <a:lnTo>
                  <a:pt x="10439" y="12167"/>
                </a:lnTo>
                <a:lnTo>
                  <a:pt x="10585" y="12094"/>
                </a:lnTo>
                <a:lnTo>
                  <a:pt x="10852" y="11924"/>
                </a:lnTo>
                <a:lnTo>
                  <a:pt x="11193" y="11778"/>
                </a:lnTo>
                <a:lnTo>
                  <a:pt x="11315" y="11753"/>
                </a:lnTo>
                <a:lnTo>
                  <a:pt x="11436" y="11705"/>
                </a:lnTo>
                <a:lnTo>
                  <a:pt x="11461" y="11680"/>
                </a:lnTo>
                <a:lnTo>
                  <a:pt x="12020" y="11851"/>
                </a:lnTo>
                <a:lnTo>
                  <a:pt x="11728" y="11948"/>
                </a:lnTo>
                <a:lnTo>
                  <a:pt x="11436" y="12070"/>
                </a:lnTo>
                <a:lnTo>
                  <a:pt x="11144" y="12191"/>
                </a:lnTo>
                <a:lnTo>
                  <a:pt x="10877" y="12362"/>
                </a:lnTo>
                <a:lnTo>
                  <a:pt x="10633" y="12532"/>
                </a:lnTo>
                <a:lnTo>
                  <a:pt x="10609" y="12556"/>
                </a:lnTo>
                <a:lnTo>
                  <a:pt x="10633" y="12581"/>
                </a:lnTo>
                <a:lnTo>
                  <a:pt x="11144" y="12386"/>
                </a:lnTo>
                <a:lnTo>
                  <a:pt x="11655" y="12216"/>
                </a:lnTo>
                <a:lnTo>
                  <a:pt x="11874" y="12167"/>
                </a:lnTo>
                <a:lnTo>
                  <a:pt x="12093" y="12118"/>
                </a:lnTo>
                <a:lnTo>
                  <a:pt x="12312" y="12094"/>
                </a:lnTo>
                <a:lnTo>
                  <a:pt x="12531" y="12021"/>
                </a:lnTo>
                <a:lnTo>
                  <a:pt x="12969" y="12216"/>
                </a:lnTo>
                <a:lnTo>
                  <a:pt x="12726" y="12289"/>
                </a:lnTo>
                <a:lnTo>
                  <a:pt x="12507" y="12386"/>
                </a:lnTo>
                <a:lnTo>
                  <a:pt x="11874" y="12654"/>
                </a:lnTo>
                <a:lnTo>
                  <a:pt x="11582" y="12800"/>
                </a:lnTo>
                <a:lnTo>
                  <a:pt x="11266" y="12897"/>
                </a:lnTo>
                <a:lnTo>
                  <a:pt x="11242" y="12921"/>
                </a:lnTo>
                <a:lnTo>
                  <a:pt x="11217" y="12946"/>
                </a:lnTo>
                <a:lnTo>
                  <a:pt x="11242" y="12970"/>
                </a:lnTo>
                <a:lnTo>
                  <a:pt x="11266" y="12994"/>
                </a:lnTo>
                <a:lnTo>
                  <a:pt x="11850" y="12873"/>
                </a:lnTo>
                <a:lnTo>
                  <a:pt x="12458" y="12727"/>
                </a:lnTo>
                <a:lnTo>
                  <a:pt x="12677" y="12678"/>
                </a:lnTo>
                <a:lnTo>
                  <a:pt x="12920" y="12629"/>
                </a:lnTo>
                <a:lnTo>
                  <a:pt x="13164" y="12556"/>
                </a:lnTo>
                <a:lnTo>
                  <a:pt x="13285" y="12508"/>
                </a:lnTo>
                <a:lnTo>
                  <a:pt x="13383" y="12459"/>
                </a:lnTo>
                <a:lnTo>
                  <a:pt x="13626" y="12629"/>
                </a:lnTo>
                <a:lnTo>
                  <a:pt x="13869" y="12824"/>
                </a:lnTo>
                <a:lnTo>
                  <a:pt x="13602" y="12873"/>
                </a:lnTo>
                <a:lnTo>
                  <a:pt x="12847" y="13067"/>
                </a:lnTo>
                <a:lnTo>
                  <a:pt x="12482" y="13165"/>
                </a:lnTo>
                <a:lnTo>
                  <a:pt x="12142" y="13286"/>
                </a:lnTo>
                <a:lnTo>
                  <a:pt x="12093" y="13335"/>
                </a:lnTo>
                <a:lnTo>
                  <a:pt x="12117" y="13359"/>
                </a:lnTo>
                <a:lnTo>
                  <a:pt x="12263" y="13408"/>
                </a:lnTo>
                <a:lnTo>
                  <a:pt x="12409" y="13432"/>
                </a:lnTo>
                <a:lnTo>
                  <a:pt x="12531" y="13457"/>
                </a:lnTo>
                <a:lnTo>
                  <a:pt x="12677" y="13432"/>
                </a:lnTo>
                <a:lnTo>
                  <a:pt x="12969" y="13408"/>
                </a:lnTo>
                <a:lnTo>
                  <a:pt x="13237" y="13335"/>
                </a:lnTo>
                <a:lnTo>
                  <a:pt x="13675" y="13238"/>
                </a:lnTo>
                <a:lnTo>
                  <a:pt x="13869" y="13189"/>
                </a:lnTo>
                <a:lnTo>
                  <a:pt x="14088" y="13165"/>
                </a:lnTo>
                <a:lnTo>
                  <a:pt x="14186" y="13140"/>
                </a:lnTo>
                <a:lnTo>
                  <a:pt x="14356" y="13335"/>
                </a:lnTo>
                <a:lnTo>
                  <a:pt x="14502" y="13530"/>
                </a:lnTo>
                <a:lnTo>
                  <a:pt x="14186" y="13554"/>
                </a:lnTo>
                <a:lnTo>
                  <a:pt x="13845" y="13578"/>
                </a:lnTo>
                <a:lnTo>
                  <a:pt x="13529" y="13627"/>
                </a:lnTo>
                <a:lnTo>
                  <a:pt x="13212" y="13676"/>
                </a:lnTo>
                <a:lnTo>
                  <a:pt x="13042" y="13724"/>
                </a:lnTo>
                <a:lnTo>
                  <a:pt x="12896" y="13773"/>
                </a:lnTo>
                <a:lnTo>
                  <a:pt x="12872" y="13797"/>
                </a:lnTo>
                <a:lnTo>
                  <a:pt x="12872" y="13822"/>
                </a:lnTo>
                <a:lnTo>
                  <a:pt x="12896" y="13846"/>
                </a:lnTo>
                <a:lnTo>
                  <a:pt x="12896" y="13870"/>
                </a:lnTo>
                <a:lnTo>
                  <a:pt x="13188" y="13919"/>
                </a:lnTo>
                <a:lnTo>
                  <a:pt x="13456" y="13943"/>
                </a:lnTo>
                <a:lnTo>
                  <a:pt x="13991" y="13919"/>
                </a:lnTo>
                <a:lnTo>
                  <a:pt x="14745" y="13919"/>
                </a:lnTo>
                <a:lnTo>
                  <a:pt x="14916" y="14284"/>
                </a:lnTo>
                <a:lnTo>
                  <a:pt x="14405" y="14308"/>
                </a:lnTo>
                <a:lnTo>
                  <a:pt x="13821" y="14308"/>
                </a:lnTo>
                <a:lnTo>
                  <a:pt x="13529" y="14333"/>
                </a:lnTo>
                <a:lnTo>
                  <a:pt x="13383" y="14357"/>
                </a:lnTo>
                <a:lnTo>
                  <a:pt x="13237" y="14381"/>
                </a:lnTo>
                <a:lnTo>
                  <a:pt x="13212" y="14406"/>
                </a:lnTo>
                <a:lnTo>
                  <a:pt x="13188" y="14454"/>
                </a:lnTo>
                <a:lnTo>
                  <a:pt x="13212" y="14503"/>
                </a:lnTo>
                <a:lnTo>
                  <a:pt x="13237" y="14527"/>
                </a:lnTo>
                <a:lnTo>
                  <a:pt x="13529" y="14600"/>
                </a:lnTo>
                <a:lnTo>
                  <a:pt x="13821" y="14625"/>
                </a:lnTo>
                <a:lnTo>
                  <a:pt x="14721" y="14625"/>
                </a:lnTo>
                <a:lnTo>
                  <a:pt x="15037" y="14600"/>
                </a:lnTo>
                <a:lnTo>
                  <a:pt x="15110" y="14868"/>
                </a:lnTo>
                <a:lnTo>
                  <a:pt x="15159" y="15136"/>
                </a:lnTo>
                <a:lnTo>
                  <a:pt x="14989" y="15087"/>
                </a:lnTo>
                <a:lnTo>
                  <a:pt x="14818" y="15087"/>
                </a:lnTo>
                <a:lnTo>
                  <a:pt x="14453" y="15063"/>
                </a:lnTo>
                <a:lnTo>
                  <a:pt x="14234" y="15063"/>
                </a:lnTo>
                <a:lnTo>
                  <a:pt x="13991" y="15087"/>
                </a:lnTo>
                <a:lnTo>
                  <a:pt x="13772" y="15111"/>
                </a:lnTo>
                <a:lnTo>
                  <a:pt x="13529" y="15184"/>
                </a:lnTo>
                <a:lnTo>
                  <a:pt x="13504" y="15209"/>
                </a:lnTo>
                <a:lnTo>
                  <a:pt x="13504" y="15233"/>
                </a:lnTo>
                <a:lnTo>
                  <a:pt x="13504" y="15282"/>
                </a:lnTo>
                <a:lnTo>
                  <a:pt x="13553" y="15282"/>
                </a:lnTo>
                <a:lnTo>
                  <a:pt x="14015" y="15306"/>
                </a:lnTo>
                <a:lnTo>
                  <a:pt x="14453" y="15330"/>
                </a:lnTo>
                <a:lnTo>
                  <a:pt x="14843" y="15355"/>
                </a:lnTo>
                <a:lnTo>
                  <a:pt x="15013" y="15355"/>
                </a:lnTo>
                <a:lnTo>
                  <a:pt x="15183" y="15330"/>
                </a:lnTo>
                <a:lnTo>
                  <a:pt x="15183" y="15330"/>
                </a:lnTo>
                <a:lnTo>
                  <a:pt x="15086" y="15355"/>
                </a:lnTo>
                <a:lnTo>
                  <a:pt x="14794" y="15452"/>
                </a:lnTo>
                <a:lnTo>
                  <a:pt x="14502" y="15549"/>
                </a:lnTo>
                <a:lnTo>
                  <a:pt x="13918" y="15671"/>
                </a:lnTo>
                <a:lnTo>
                  <a:pt x="13310" y="15768"/>
                </a:lnTo>
                <a:lnTo>
                  <a:pt x="12701" y="15841"/>
                </a:lnTo>
                <a:lnTo>
                  <a:pt x="12677" y="15720"/>
                </a:lnTo>
                <a:lnTo>
                  <a:pt x="12653" y="15525"/>
                </a:lnTo>
                <a:lnTo>
                  <a:pt x="12628" y="15428"/>
                </a:lnTo>
                <a:lnTo>
                  <a:pt x="12555" y="15330"/>
                </a:lnTo>
                <a:lnTo>
                  <a:pt x="12482" y="15257"/>
                </a:lnTo>
                <a:lnTo>
                  <a:pt x="12385" y="15233"/>
                </a:lnTo>
                <a:lnTo>
                  <a:pt x="12288" y="15257"/>
                </a:lnTo>
                <a:lnTo>
                  <a:pt x="12215" y="15330"/>
                </a:lnTo>
                <a:lnTo>
                  <a:pt x="12166" y="15428"/>
                </a:lnTo>
                <a:lnTo>
                  <a:pt x="12142" y="15525"/>
                </a:lnTo>
                <a:lnTo>
                  <a:pt x="12142" y="15720"/>
                </a:lnTo>
                <a:lnTo>
                  <a:pt x="12142" y="15890"/>
                </a:lnTo>
                <a:lnTo>
                  <a:pt x="11801" y="15939"/>
                </a:lnTo>
                <a:lnTo>
                  <a:pt x="11290" y="15987"/>
                </a:lnTo>
                <a:lnTo>
                  <a:pt x="10755" y="16036"/>
                </a:lnTo>
                <a:lnTo>
                  <a:pt x="9709" y="16085"/>
                </a:lnTo>
                <a:lnTo>
                  <a:pt x="7592" y="16085"/>
                </a:lnTo>
                <a:lnTo>
                  <a:pt x="6521" y="16060"/>
                </a:lnTo>
                <a:lnTo>
                  <a:pt x="5475" y="16012"/>
                </a:lnTo>
                <a:lnTo>
                  <a:pt x="4428" y="15939"/>
                </a:lnTo>
                <a:lnTo>
                  <a:pt x="3382" y="15841"/>
                </a:lnTo>
                <a:lnTo>
                  <a:pt x="3236" y="15817"/>
                </a:lnTo>
                <a:lnTo>
                  <a:pt x="3236" y="15768"/>
                </a:lnTo>
                <a:lnTo>
                  <a:pt x="3236" y="15671"/>
                </a:lnTo>
                <a:lnTo>
                  <a:pt x="3212" y="15622"/>
                </a:lnTo>
                <a:lnTo>
                  <a:pt x="3212" y="15574"/>
                </a:lnTo>
                <a:lnTo>
                  <a:pt x="3236" y="15403"/>
                </a:lnTo>
                <a:lnTo>
                  <a:pt x="3236" y="15306"/>
                </a:lnTo>
                <a:lnTo>
                  <a:pt x="3212" y="15209"/>
                </a:lnTo>
                <a:lnTo>
                  <a:pt x="3163" y="15136"/>
                </a:lnTo>
                <a:lnTo>
                  <a:pt x="3090" y="15087"/>
                </a:lnTo>
                <a:lnTo>
                  <a:pt x="3017" y="15087"/>
                </a:lnTo>
                <a:lnTo>
                  <a:pt x="2920" y="15111"/>
                </a:lnTo>
                <a:lnTo>
                  <a:pt x="2823" y="15209"/>
                </a:lnTo>
                <a:lnTo>
                  <a:pt x="2750" y="15330"/>
                </a:lnTo>
                <a:lnTo>
                  <a:pt x="2725" y="15452"/>
                </a:lnTo>
                <a:lnTo>
                  <a:pt x="2701" y="15598"/>
                </a:lnTo>
                <a:lnTo>
                  <a:pt x="2701" y="15695"/>
                </a:lnTo>
                <a:lnTo>
                  <a:pt x="2141" y="15525"/>
                </a:lnTo>
                <a:lnTo>
                  <a:pt x="1582" y="15355"/>
                </a:lnTo>
                <a:lnTo>
                  <a:pt x="1314" y="15282"/>
                </a:lnTo>
                <a:lnTo>
                  <a:pt x="1046" y="15257"/>
                </a:lnTo>
                <a:lnTo>
                  <a:pt x="754" y="15233"/>
                </a:lnTo>
                <a:lnTo>
                  <a:pt x="487" y="15257"/>
                </a:lnTo>
                <a:lnTo>
                  <a:pt x="462" y="15038"/>
                </a:lnTo>
                <a:lnTo>
                  <a:pt x="487" y="14844"/>
                </a:lnTo>
                <a:lnTo>
                  <a:pt x="511" y="14625"/>
                </a:lnTo>
                <a:lnTo>
                  <a:pt x="584" y="14430"/>
                </a:lnTo>
                <a:lnTo>
                  <a:pt x="657" y="14235"/>
                </a:lnTo>
                <a:lnTo>
                  <a:pt x="754" y="14041"/>
                </a:lnTo>
                <a:lnTo>
                  <a:pt x="852" y="13870"/>
                </a:lnTo>
                <a:lnTo>
                  <a:pt x="973" y="13676"/>
                </a:lnTo>
                <a:lnTo>
                  <a:pt x="1241" y="13359"/>
                </a:lnTo>
                <a:lnTo>
                  <a:pt x="1557" y="13043"/>
                </a:lnTo>
                <a:lnTo>
                  <a:pt x="1874" y="12775"/>
                </a:lnTo>
                <a:lnTo>
                  <a:pt x="2190" y="12532"/>
                </a:lnTo>
                <a:lnTo>
                  <a:pt x="2409" y="12386"/>
                </a:lnTo>
                <a:lnTo>
                  <a:pt x="2604" y="12289"/>
                </a:lnTo>
                <a:lnTo>
                  <a:pt x="3042" y="12070"/>
                </a:lnTo>
                <a:lnTo>
                  <a:pt x="3480" y="11924"/>
                </a:lnTo>
                <a:lnTo>
                  <a:pt x="3942" y="11778"/>
                </a:lnTo>
                <a:lnTo>
                  <a:pt x="4234" y="11680"/>
                </a:lnTo>
                <a:lnTo>
                  <a:pt x="4574" y="11607"/>
                </a:lnTo>
                <a:lnTo>
                  <a:pt x="5231" y="11437"/>
                </a:lnTo>
                <a:close/>
                <a:moveTo>
                  <a:pt x="8200" y="1"/>
                </a:moveTo>
                <a:lnTo>
                  <a:pt x="7811" y="50"/>
                </a:lnTo>
                <a:lnTo>
                  <a:pt x="7470" y="123"/>
                </a:lnTo>
                <a:lnTo>
                  <a:pt x="7154" y="244"/>
                </a:lnTo>
                <a:lnTo>
                  <a:pt x="6667" y="463"/>
                </a:lnTo>
                <a:lnTo>
                  <a:pt x="6424" y="609"/>
                </a:lnTo>
                <a:lnTo>
                  <a:pt x="6278" y="731"/>
                </a:lnTo>
                <a:lnTo>
                  <a:pt x="6205" y="804"/>
                </a:lnTo>
                <a:lnTo>
                  <a:pt x="6180" y="853"/>
                </a:lnTo>
                <a:lnTo>
                  <a:pt x="6205" y="926"/>
                </a:lnTo>
                <a:lnTo>
                  <a:pt x="6253" y="974"/>
                </a:lnTo>
                <a:lnTo>
                  <a:pt x="6302" y="999"/>
                </a:lnTo>
                <a:lnTo>
                  <a:pt x="6472" y="999"/>
                </a:lnTo>
                <a:lnTo>
                  <a:pt x="6594" y="950"/>
                </a:lnTo>
                <a:lnTo>
                  <a:pt x="6716" y="877"/>
                </a:lnTo>
                <a:lnTo>
                  <a:pt x="7178" y="682"/>
                </a:lnTo>
                <a:lnTo>
                  <a:pt x="7421" y="585"/>
                </a:lnTo>
                <a:lnTo>
                  <a:pt x="7665" y="488"/>
                </a:lnTo>
                <a:lnTo>
                  <a:pt x="8005" y="439"/>
                </a:lnTo>
                <a:lnTo>
                  <a:pt x="8346" y="415"/>
                </a:lnTo>
                <a:lnTo>
                  <a:pt x="8735" y="439"/>
                </a:lnTo>
                <a:lnTo>
                  <a:pt x="9125" y="488"/>
                </a:lnTo>
                <a:lnTo>
                  <a:pt x="9490" y="585"/>
                </a:lnTo>
                <a:lnTo>
                  <a:pt x="9855" y="707"/>
                </a:lnTo>
                <a:lnTo>
                  <a:pt x="10195" y="828"/>
                </a:lnTo>
                <a:lnTo>
                  <a:pt x="10487" y="974"/>
                </a:lnTo>
                <a:lnTo>
                  <a:pt x="10706" y="1096"/>
                </a:lnTo>
                <a:lnTo>
                  <a:pt x="10877" y="1242"/>
                </a:lnTo>
                <a:lnTo>
                  <a:pt x="11023" y="1412"/>
                </a:lnTo>
                <a:lnTo>
                  <a:pt x="11169" y="1583"/>
                </a:lnTo>
                <a:lnTo>
                  <a:pt x="11290" y="1801"/>
                </a:lnTo>
                <a:lnTo>
                  <a:pt x="11388" y="1996"/>
                </a:lnTo>
                <a:lnTo>
                  <a:pt x="11485" y="2215"/>
                </a:lnTo>
                <a:lnTo>
                  <a:pt x="11558" y="2458"/>
                </a:lnTo>
                <a:lnTo>
                  <a:pt x="11655" y="2921"/>
                </a:lnTo>
                <a:lnTo>
                  <a:pt x="11728" y="3407"/>
                </a:lnTo>
                <a:lnTo>
                  <a:pt x="11753" y="3894"/>
                </a:lnTo>
                <a:lnTo>
                  <a:pt x="11753" y="4356"/>
                </a:lnTo>
                <a:lnTo>
                  <a:pt x="11217" y="4356"/>
                </a:lnTo>
                <a:lnTo>
                  <a:pt x="10974" y="4332"/>
                </a:lnTo>
                <a:lnTo>
                  <a:pt x="10731" y="4259"/>
                </a:lnTo>
                <a:lnTo>
                  <a:pt x="10487" y="4210"/>
                </a:lnTo>
                <a:lnTo>
                  <a:pt x="10244" y="4113"/>
                </a:lnTo>
                <a:lnTo>
                  <a:pt x="9782" y="3918"/>
                </a:lnTo>
                <a:lnTo>
                  <a:pt x="9319" y="3675"/>
                </a:lnTo>
                <a:lnTo>
                  <a:pt x="8881" y="3432"/>
                </a:lnTo>
                <a:lnTo>
                  <a:pt x="8419" y="3164"/>
                </a:lnTo>
                <a:lnTo>
                  <a:pt x="7981" y="2921"/>
                </a:lnTo>
                <a:lnTo>
                  <a:pt x="7908" y="2896"/>
                </a:lnTo>
                <a:lnTo>
                  <a:pt x="7835" y="2896"/>
                </a:lnTo>
                <a:lnTo>
                  <a:pt x="7786" y="2921"/>
                </a:lnTo>
                <a:lnTo>
                  <a:pt x="7738" y="2945"/>
                </a:lnTo>
                <a:lnTo>
                  <a:pt x="7689" y="2994"/>
                </a:lnTo>
                <a:lnTo>
                  <a:pt x="7665" y="3042"/>
                </a:lnTo>
                <a:lnTo>
                  <a:pt x="7640" y="3115"/>
                </a:lnTo>
                <a:lnTo>
                  <a:pt x="7640" y="3164"/>
                </a:lnTo>
                <a:lnTo>
                  <a:pt x="7713" y="3529"/>
                </a:lnTo>
                <a:lnTo>
                  <a:pt x="7786" y="3894"/>
                </a:lnTo>
                <a:lnTo>
                  <a:pt x="7640" y="3797"/>
                </a:lnTo>
                <a:lnTo>
                  <a:pt x="7494" y="3699"/>
                </a:lnTo>
                <a:lnTo>
                  <a:pt x="7202" y="3432"/>
                </a:lnTo>
                <a:lnTo>
                  <a:pt x="6959" y="3140"/>
                </a:lnTo>
                <a:lnTo>
                  <a:pt x="6740" y="2799"/>
                </a:lnTo>
                <a:lnTo>
                  <a:pt x="6545" y="2458"/>
                </a:lnTo>
                <a:lnTo>
                  <a:pt x="6424" y="2118"/>
                </a:lnTo>
                <a:lnTo>
                  <a:pt x="6399" y="1947"/>
                </a:lnTo>
                <a:lnTo>
                  <a:pt x="6375" y="1777"/>
                </a:lnTo>
                <a:lnTo>
                  <a:pt x="6375" y="1607"/>
                </a:lnTo>
                <a:lnTo>
                  <a:pt x="6399" y="1461"/>
                </a:lnTo>
                <a:lnTo>
                  <a:pt x="6399" y="1388"/>
                </a:lnTo>
                <a:lnTo>
                  <a:pt x="6399" y="1339"/>
                </a:lnTo>
                <a:lnTo>
                  <a:pt x="6351" y="1291"/>
                </a:lnTo>
                <a:lnTo>
                  <a:pt x="6302" y="1266"/>
                </a:lnTo>
                <a:lnTo>
                  <a:pt x="6205" y="1266"/>
                </a:lnTo>
                <a:lnTo>
                  <a:pt x="6156" y="1291"/>
                </a:lnTo>
                <a:lnTo>
                  <a:pt x="6107" y="1339"/>
                </a:lnTo>
                <a:lnTo>
                  <a:pt x="6034" y="1485"/>
                </a:lnTo>
                <a:lnTo>
                  <a:pt x="6010" y="1655"/>
                </a:lnTo>
                <a:lnTo>
                  <a:pt x="5815" y="1680"/>
                </a:lnTo>
                <a:lnTo>
                  <a:pt x="5645" y="1728"/>
                </a:lnTo>
                <a:lnTo>
                  <a:pt x="5475" y="1826"/>
                </a:lnTo>
                <a:lnTo>
                  <a:pt x="5304" y="1923"/>
                </a:lnTo>
                <a:lnTo>
                  <a:pt x="5085" y="2069"/>
                </a:lnTo>
                <a:lnTo>
                  <a:pt x="4891" y="2215"/>
                </a:lnTo>
                <a:lnTo>
                  <a:pt x="4720" y="2337"/>
                </a:lnTo>
                <a:lnTo>
                  <a:pt x="4647" y="2410"/>
                </a:lnTo>
                <a:lnTo>
                  <a:pt x="4599" y="2507"/>
                </a:lnTo>
                <a:lnTo>
                  <a:pt x="4574" y="2531"/>
                </a:lnTo>
                <a:lnTo>
                  <a:pt x="4599" y="2556"/>
                </a:lnTo>
                <a:lnTo>
                  <a:pt x="4623" y="2580"/>
                </a:lnTo>
                <a:lnTo>
                  <a:pt x="4647" y="2604"/>
                </a:lnTo>
                <a:lnTo>
                  <a:pt x="4745" y="2580"/>
                </a:lnTo>
                <a:lnTo>
                  <a:pt x="4818" y="2556"/>
                </a:lnTo>
                <a:lnTo>
                  <a:pt x="4988" y="2458"/>
                </a:lnTo>
                <a:lnTo>
                  <a:pt x="5280" y="2239"/>
                </a:lnTo>
                <a:lnTo>
                  <a:pt x="5621" y="1996"/>
                </a:lnTo>
                <a:lnTo>
                  <a:pt x="5986" y="1801"/>
                </a:lnTo>
                <a:lnTo>
                  <a:pt x="5986" y="1996"/>
                </a:lnTo>
                <a:lnTo>
                  <a:pt x="6034" y="2166"/>
                </a:lnTo>
                <a:lnTo>
                  <a:pt x="6083" y="2337"/>
                </a:lnTo>
                <a:lnTo>
                  <a:pt x="6156" y="2531"/>
                </a:lnTo>
                <a:lnTo>
                  <a:pt x="6302" y="2872"/>
                </a:lnTo>
                <a:lnTo>
                  <a:pt x="6472" y="3164"/>
                </a:lnTo>
                <a:lnTo>
                  <a:pt x="6618" y="3359"/>
                </a:lnTo>
                <a:lnTo>
                  <a:pt x="6764" y="3578"/>
                </a:lnTo>
                <a:lnTo>
                  <a:pt x="6959" y="3772"/>
                </a:lnTo>
                <a:lnTo>
                  <a:pt x="7129" y="3967"/>
                </a:lnTo>
                <a:lnTo>
                  <a:pt x="7348" y="4137"/>
                </a:lnTo>
                <a:lnTo>
                  <a:pt x="7567" y="4283"/>
                </a:lnTo>
                <a:lnTo>
                  <a:pt x="7811" y="4381"/>
                </a:lnTo>
                <a:lnTo>
                  <a:pt x="8054" y="4454"/>
                </a:lnTo>
                <a:lnTo>
                  <a:pt x="8151" y="4454"/>
                </a:lnTo>
                <a:lnTo>
                  <a:pt x="8249" y="4381"/>
                </a:lnTo>
                <a:lnTo>
                  <a:pt x="8297" y="4356"/>
                </a:lnTo>
                <a:lnTo>
                  <a:pt x="8322" y="4308"/>
                </a:lnTo>
                <a:lnTo>
                  <a:pt x="8322" y="4235"/>
                </a:lnTo>
                <a:lnTo>
                  <a:pt x="8322" y="4186"/>
                </a:lnTo>
                <a:lnTo>
                  <a:pt x="8151" y="3505"/>
                </a:lnTo>
                <a:lnTo>
                  <a:pt x="8151" y="3505"/>
                </a:lnTo>
                <a:lnTo>
                  <a:pt x="8881" y="3918"/>
                </a:lnTo>
                <a:lnTo>
                  <a:pt x="9587" y="4283"/>
                </a:lnTo>
                <a:lnTo>
                  <a:pt x="9952" y="4429"/>
                </a:lnTo>
                <a:lnTo>
                  <a:pt x="10317" y="4575"/>
                </a:lnTo>
                <a:lnTo>
                  <a:pt x="10682" y="4697"/>
                </a:lnTo>
                <a:lnTo>
                  <a:pt x="11071" y="4746"/>
                </a:lnTo>
                <a:lnTo>
                  <a:pt x="11169" y="4940"/>
                </a:lnTo>
                <a:lnTo>
                  <a:pt x="11242" y="5111"/>
                </a:lnTo>
                <a:lnTo>
                  <a:pt x="11266" y="5281"/>
                </a:lnTo>
                <a:lnTo>
                  <a:pt x="11266" y="5451"/>
                </a:lnTo>
                <a:lnTo>
                  <a:pt x="11242" y="5792"/>
                </a:lnTo>
                <a:lnTo>
                  <a:pt x="11266" y="5865"/>
                </a:lnTo>
                <a:lnTo>
                  <a:pt x="11315" y="5938"/>
                </a:lnTo>
                <a:lnTo>
                  <a:pt x="11363" y="5987"/>
                </a:lnTo>
                <a:lnTo>
                  <a:pt x="11509" y="5987"/>
                </a:lnTo>
                <a:lnTo>
                  <a:pt x="11582" y="5962"/>
                </a:lnTo>
                <a:lnTo>
                  <a:pt x="11631" y="5914"/>
                </a:lnTo>
                <a:lnTo>
                  <a:pt x="11655" y="5841"/>
                </a:lnTo>
                <a:lnTo>
                  <a:pt x="11704" y="5622"/>
                </a:lnTo>
                <a:lnTo>
                  <a:pt x="11704" y="5354"/>
                </a:lnTo>
                <a:lnTo>
                  <a:pt x="11680" y="5135"/>
                </a:lnTo>
                <a:lnTo>
                  <a:pt x="11607" y="4892"/>
                </a:lnTo>
                <a:lnTo>
                  <a:pt x="11558" y="4794"/>
                </a:lnTo>
                <a:lnTo>
                  <a:pt x="11680" y="4770"/>
                </a:lnTo>
                <a:lnTo>
                  <a:pt x="11801" y="4940"/>
                </a:lnTo>
                <a:lnTo>
                  <a:pt x="11923" y="5111"/>
                </a:lnTo>
                <a:lnTo>
                  <a:pt x="11996" y="5305"/>
                </a:lnTo>
                <a:lnTo>
                  <a:pt x="12044" y="5500"/>
                </a:lnTo>
                <a:lnTo>
                  <a:pt x="12069" y="5695"/>
                </a:lnTo>
                <a:lnTo>
                  <a:pt x="12093" y="5889"/>
                </a:lnTo>
                <a:lnTo>
                  <a:pt x="12069" y="6108"/>
                </a:lnTo>
                <a:lnTo>
                  <a:pt x="12044" y="6303"/>
                </a:lnTo>
                <a:lnTo>
                  <a:pt x="11996" y="6522"/>
                </a:lnTo>
                <a:lnTo>
                  <a:pt x="11899" y="6692"/>
                </a:lnTo>
                <a:lnTo>
                  <a:pt x="11801" y="6887"/>
                </a:lnTo>
                <a:lnTo>
                  <a:pt x="11655" y="7033"/>
                </a:lnTo>
                <a:lnTo>
                  <a:pt x="11631" y="7082"/>
                </a:lnTo>
                <a:lnTo>
                  <a:pt x="11631" y="6936"/>
                </a:lnTo>
                <a:lnTo>
                  <a:pt x="11631" y="6814"/>
                </a:lnTo>
                <a:lnTo>
                  <a:pt x="11582" y="6717"/>
                </a:lnTo>
                <a:lnTo>
                  <a:pt x="11509" y="6619"/>
                </a:lnTo>
                <a:lnTo>
                  <a:pt x="11436" y="6571"/>
                </a:lnTo>
                <a:lnTo>
                  <a:pt x="11290" y="6571"/>
                </a:lnTo>
                <a:lnTo>
                  <a:pt x="11242" y="6619"/>
                </a:lnTo>
                <a:lnTo>
                  <a:pt x="11193" y="6668"/>
                </a:lnTo>
                <a:lnTo>
                  <a:pt x="11169" y="6717"/>
                </a:lnTo>
                <a:lnTo>
                  <a:pt x="11169" y="6790"/>
                </a:lnTo>
                <a:lnTo>
                  <a:pt x="11193" y="6863"/>
                </a:lnTo>
                <a:lnTo>
                  <a:pt x="11169" y="6838"/>
                </a:lnTo>
                <a:lnTo>
                  <a:pt x="11144" y="6863"/>
                </a:lnTo>
                <a:lnTo>
                  <a:pt x="11144" y="6984"/>
                </a:lnTo>
                <a:lnTo>
                  <a:pt x="11071" y="7228"/>
                </a:lnTo>
                <a:lnTo>
                  <a:pt x="10974" y="7447"/>
                </a:lnTo>
                <a:lnTo>
                  <a:pt x="10755" y="7933"/>
                </a:lnTo>
                <a:lnTo>
                  <a:pt x="10487" y="8396"/>
                </a:lnTo>
                <a:lnTo>
                  <a:pt x="10317" y="8663"/>
                </a:lnTo>
                <a:lnTo>
                  <a:pt x="10098" y="8907"/>
                </a:lnTo>
                <a:lnTo>
                  <a:pt x="9879" y="9126"/>
                </a:lnTo>
                <a:lnTo>
                  <a:pt x="9611" y="9320"/>
                </a:lnTo>
                <a:lnTo>
                  <a:pt x="9344" y="9491"/>
                </a:lnTo>
                <a:lnTo>
                  <a:pt x="9052" y="9637"/>
                </a:lnTo>
                <a:lnTo>
                  <a:pt x="8735" y="9734"/>
                </a:lnTo>
                <a:lnTo>
                  <a:pt x="8419" y="9782"/>
                </a:lnTo>
                <a:lnTo>
                  <a:pt x="8078" y="9807"/>
                </a:lnTo>
                <a:lnTo>
                  <a:pt x="7738" y="9782"/>
                </a:lnTo>
                <a:lnTo>
                  <a:pt x="7397" y="9709"/>
                </a:lnTo>
                <a:lnTo>
                  <a:pt x="7056" y="9612"/>
                </a:lnTo>
                <a:lnTo>
                  <a:pt x="6716" y="9466"/>
                </a:lnTo>
                <a:lnTo>
                  <a:pt x="6424" y="9296"/>
                </a:lnTo>
                <a:lnTo>
                  <a:pt x="6107" y="9126"/>
                </a:lnTo>
                <a:lnTo>
                  <a:pt x="5840" y="8907"/>
                </a:lnTo>
                <a:lnTo>
                  <a:pt x="5596" y="8712"/>
                </a:lnTo>
                <a:lnTo>
                  <a:pt x="5377" y="8469"/>
                </a:lnTo>
                <a:lnTo>
                  <a:pt x="5158" y="8225"/>
                </a:lnTo>
                <a:lnTo>
                  <a:pt x="4988" y="7958"/>
                </a:lnTo>
                <a:lnTo>
                  <a:pt x="4891" y="7787"/>
                </a:lnTo>
                <a:lnTo>
                  <a:pt x="4818" y="7641"/>
                </a:lnTo>
                <a:lnTo>
                  <a:pt x="4696" y="7301"/>
                </a:lnTo>
                <a:lnTo>
                  <a:pt x="4599" y="6960"/>
                </a:lnTo>
                <a:lnTo>
                  <a:pt x="4477" y="6644"/>
                </a:lnTo>
                <a:lnTo>
                  <a:pt x="4428" y="6571"/>
                </a:lnTo>
                <a:lnTo>
                  <a:pt x="4355" y="6546"/>
                </a:lnTo>
                <a:lnTo>
                  <a:pt x="4282" y="6571"/>
                </a:lnTo>
                <a:lnTo>
                  <a:pt x="4258" y="6595"/>
                </a:lnTo>
                <a:lnTo>
                  <a:pt x="4234" y="6644"/>
                </a:lnTo>
                <a:lnTo>
                  <a:pt x="4209" y="6936"/>
                </a:lnTo>
                <a:lnTo>
                  <a:pt x="4234" y="7228"/>
                </a:lnTo>
                <a:lnTo>
                  <a:pt x="4088" y="7130"/>
                </a:lnTo>
                <a:lnTo>
                  <a:pt x="3966" y="7033"/>
                </a:lnTo>
                <a:lnTo>
                  <a:pt x="3845" y="6911"/>
                </a:lnTo>
                <a:lnTo>
                  <a:pt x="3772" y="6790"/>
                </a:lnTo>
                <a:lnTo>
                  <a:pt x="3699" y="6644"/>
                </a:lnTo>
                <a:lnTo>
                  <a:pt x="3650" y="6473"/>
                </a:lnTo>
                <a:lnTo>
                  <a:pt x="3577" y="6133"/>
                </a:lnTo>
                <a:lnTo>
                  <a:pt x="3553" y="5816"/>
                </a:lnTo>
                <a:lnTo>
                  <a:pt x="3577" y="5670"/>
                </a:lnTo>
                <a:lnTo>
                  <a:pt x="3601" y="5524"/>
                </a:lnTo>
                <a:lnTo>
                  <a:pt x="3650" y="5378"/>
                </a:lnTo>
                <a:lnTo>
                  <a:pt x="3699" y="5232"/>
                </a:lnTo>
                <a:lnTo>
                  <a:pt x="3772" y="5111"/>
                </a:lnTo>
                <a:lnTo>
                  <a:pt x="3893" y="5013"/>
                </a:lnTo>
                <a:lnTo>
                  <a:pt x="3942" y="5013"/>
                </a:lnTo>
                <a:lnTo>
                  <a:pt x="3918" y="5208"/>
                </a:lnTo>
                <a:lnTo>
                  <a:pt x="3942" y="5403"/>
                </a:lnTo>
                <a:lnTo>
                  <a:pt x="3966" y="5476"/>
                </a:lnTo>
                <a:lnTo>
                  <a:pt x="4015" y="5549"/>
                </a:lnTo>
                <a:lnTo>
                  <a:pt x="4063" y="5622"/>
                </a:lnTo>
                <a:lnTo>
                  <a:pt x="4136" y="5670"/>
                </a:lnTo>
                <a:lnTo>
                  <a:pt x="4209" y="5695"/>
                </a:lnTo>
                <a:lnTo>
                  <a:pt x="4258" y="5670"/>
                </a:lnTo>
                <a:lnTo>
                  <a:pt x="4307" y="5646"/>
                </a:lnTo>
                <a:lnTo>
                  <a:pt x="4355" y="5597"/>
                </a:lnTo>
                <a:lnTo>
                  <a:pt x="4355" y="5476"/>
                </a:lnTo>
                <a:lnTo>
                  <a:pt x="4355" y="5403"/>
                </a:lnTo>
                <a:lnTo>
                  <a:pt x="4307" y="5208"/>
                </a:lnTo>
                <a:lnTo>
                  <a:pt x="4331" y="5086"/>
                </a:lnTo>
                <a:lnTo>
                  <a:pt x="4355" y="4965"/>
                </a:lnTo>
                <a:lnTo>
                  <a:pt x="4453" y="4746"/>
                </a:lnTo>
                <a:lnTo>
                  <a:pt x="4550" y="4575"/>
                </a:lnTo>
                <a:lnTo>
                  <a:pt x="4647" y="4405"/>
                </a:lnTo>
                <a:lnTo>
                  <a:pt x="5085" y="4016"/>
                </a:lnTo>
                <a:lnTo>
                  <a:pt x="5377" y="3748"/>
                </a:lnTo>
                <a:lnTo>
                  <a:pt x="5669" y="3432"/>
                </a:lnTo>
                <a:lnTo>
                  <a:pt x="5791" y="3237"/>
                </a:lnTo>
                <a:lnTo>
                  <a:pt x="5888" y="3067"/>
                </a:lnTo>
                <a:lnTo>
                  <a:pt x="5961" y="2872"/>
                </a:lnTo>
                <a:lnTo>
                  <a:pt x="6010" y="2677"/>
                </a:lnTo>
                <a:lnTo>
                  <a:pt x="5986" y="2629"/>
                </a:lnTo>
                <a:lnTo>
                  <a:pt x="5937" y="2604"/>
                </a:lnTo>
                <a:lnTo>
                  <a:pt x="5888" y="2604"/>
                </a:lnTo>
                <a:lnTo>
                  <a:pt x="5864" y="2629"/>
                </a:lnTo>
                <a:lnTo>
                  <a:pt x="5718" y="2750"/>
                </a:lnTo>
                <a:lnTo>
                  <a:pt x="5596" y="2921"/>
                </a:lnTo>
                <a:lnTo>
                  <a:pt x="5377" y="3237"/>
                </a:lnTo>
                <a:lnTo>
                  <a:pt x="5110" y="3505"/>
                </a:lnTo>
                <a:lnTo>
                  <a:pt x="4818" y="3772"/>
                </a:lnTo>
                <a:lnTo>
                  <a:pt x="4647" y="3894"/>
                </a:lnTo>
                <a:lnTo>
                  <a:pt x="4453" y="4040"/>
                </a:lnTo>
                <a:lnTo>
                  <a:pt x="4063" y="4332"/>
                </a:lnTo>
                <a:lnTo>
                  <a:pt x="4112" y="3894"/>
                </a:lnTo>
                <a:lnTo>
                  <a:pt x="4209" y="3456"/>
                </a:lnTo>
                <a:lnTo>
                  <a:pt x="4331" y="3042"/>
                </a:lnTo>
                <a:lnTo>
                  <a:pt x="4477" y="2629"/>
                </a:lnTo>
                <a:lnTo>
                  <a:pt x="4599" y="2337"/>
                </a:lnTo>
                <a:lnTo>
                  <a:pt x="4769" y="2045"/>
                </a:lnTo>
                <a:lnTo>
                  <a:pt x="4939" y="1777"/>
                </a:lnTo>
                <a:lnTo>
                  <a:pt x="5158" y="1558"/>
                </a:lnTo>
                <a:lnTo>
                  <a:pt x="5256" y="1485"/>
                </a:lnTo>
                <a:lnTo>
                  <a:pt x="5377" y="1412"/>
                </a:lnTo>
                <a:lnTo>
                  <a:pt x="5596" y="1364"/>
                </a:lnTo>
                <a:lnTo>
                  <a:pt x="5815" y="1315"/>
                </a:lnTo>
                <a:lnTo>
                  <a:pt x="5913" y="1291"/>
                </a:lnTo>
                <a:lnTo>
                  <a:pt x="6034" y="1242"/>
                </a:lnTo>
                <a:lnTo>
                  <a:pt x="6034" y="1218"/>
                </a:lnTo>
                <a:lnTo>
                  <a:pt x="6034" y="1193"/>
                </a:lnTo>
                <a:lnTo>
                  <a:pt x="5961" y="1096"/>
                </a:lnTo>
                <a:lnTo>
                  <a:pt x="5888" y="1023"/>
                </a:lnTo>
                <a:lnTo>
                  <a:pt x="5767" y="974"/>
                </a:lnTo>
                <a:lnTo>
                  <a:pt x="5523" y="974"/>
                </a:lnTo>
                <a:lnTo>
                  <a:pt x="5402" y="999"/>
                </a:lnTo>
                <a:lnTo>
                  <a:pt x="5183" y="1072"/>
                </a:lnTo>
                <a:lnTo>
                  <a:pt x="5037" y="1145"/>
                </a:lnTo>
                <a:lnTo>
                  <a:pt x="4915" y="1242"/>
                </a:lnTo>
                <a:lnTo>
                  <a:pt x="4793" y="1364"/>
                </a:lnTo>
                <a:lnTo>
                  <a:pt x="4672" y="1485"/>
                </a:lnTo>
                <a:lnTo>
                  <a:pt x="4477" y="1728"/>
                </a:lnTo>
                <a:lnTo>
                  <a:pt x="4307" y="2020"/>
                </a:lnTo>
                <a:lnTo>
                  <a:pt x="4161" y="2312"/>
                </a:lnTo>
                <a:lnTo>
                  <a:pt x="4015" y="2653"/>
                </a:lnTo>
                <a:lnTo>
                  <a:pt x="3893" y="3018"/>
                </a:lnTo>
                <a:lnTo>
                  <a:pt x="3772" y="3359"/>
                </a:lnTo>
                <a:lnTo>
                  <a:pt x="3699" y="3724"/>
                </a:lnTo>
                <a:lnTo>
                  <a:pt x="3650" y="4113"/>
                </a:lnTo>
                <a:lnTo>
                  <a:pt x="3650" y="4454"/>
                </a:lnTo>
                <a:lnTo>
                  <a:pt x="3674" y="4819"/>
                </a:lnTo>
                <a:lnTo>
                  <a:pt x="3553" y="4892"/>
                </a:lnTo>
                <a:lnTo>
                  <a:pt x="3455" y="5038"/>
                </a:lnTo>
                <a:lnTo>
                  <a:pt x="3382" y="5184"/>
                </a:lnTo>
                <a:lnTo>
                  <a:pt x="3334" y="5378"/>
                </a:lnTo>
                <a:lnTo>
                  <a:pt x="3236" y="5719"/>
                </a:lnTo>
                <a:lnTo>
                  <a:pt x="3212" y="5962"/>
                </a:lnTo>
                <a:lnTo>
                  <a:pt x="3236" y="6230"/>
                </a:lnTo>
                <a:lnTo>
                  <a:pt x="3285" y="6522"/>
                </a:lnTo>
                <a:lnTo>
                  <a:pt x="3358" y="6814"/>
                </a:lnTo>
                <a:lnTo>
                  <a:pt x="3480" y="7082"/>
                </a:lnTo>
                <a:lnTo>
                  <a:pt x="3626" y="7325"/>
                </a:lnTo>
                <a:lnTo>
                  <a:pt x="3723" y="7422"/>
                </a:lnTo>
                <a:lnTo>
                  <a:pt x="3845" y="7520"/>
                </a:lnTo>
                <a:lnTo>
                  <a:pt x="3942" y="7593"/>
                </a:lnTo>
                <a:lnTo>
                  <a:pt x="4063" y="7641"/>
                </a:lnTo>
                <a:lnTo>
                  <a:pt x="4209" y="7690"/>
                </a:lnTo>
                <a:lnTo>
                  <a:pt x="4355" y="7690"/>
                </a:lnTo>
                <a:lnTo>
                  <a:pt x="4477" y="7933"/>
                </a:lnTo>
                <a:lnTo>
                  <a:pt x="4599" y="8177"/>
                </a:lnTo>
                <a:lnTo>
                  <a:pt x="4745" y="8396"/>
                </a:lnTo>
                <a:lnTo>
                  <a:pt x="4915" y="8615"/>
                </a:lnTo>
                <a:lnTo>
                  <a:pt x="5085" y="8809"/>
                </a:lnTo>
                <a:lnTo>
                  <a:pt x="5256" y="8980"/>
                </a:lnTo>
                <a:lnTo>
                  <a:pt x="5645" y="9320"/>
                </a:lnTo>
                <a:lnTo>
                  <a:pt x="6010" y="9588"/>
                </a:lnTo>
                <a:lnTo>
                  <a:pt x="6424" y="9831"/>
                </a:lnTo>
                <a:lnTo>
                  <a:pt x="6351" y="9855"/>
                </a:lnTo>
                <a:lnTo>
                  <a:pt x="6278" y="9928"/>
                </a:lnTo>
                <a:lnTo>
                  <a:pt x="6253" y="10001"/>
                </a:lnTo>
                <a:lnTo>
                  <a:pt x="6205" y="10074"/>
                </a:lnTo>
                <a:lnTo>
                  <a:pt x="6180" y="10269"/>
                </a:lnTo>
                <a:lnTo>
                  <a:pt x="6156" y="10464"/>
                </a:lnTo>
                <a:lnTo>
                  <a:pt x="6156" y="10610"/>
                </a:lnTo>
                <a:lnTo>
                  <a:pt x="6180" y="10804"/>
                </a:lnTo>
                <a:lnTo>
                  <a:pt x="6010" y="10829"/>
                </a:lnTo>
                <a:lnTo>
                  <a:pt x="5864" y="10853"/>
                </a:lnTo>
                <a:lnTo>
                  <a:pt x="5596" y="10902"/>
                </a:lnTo>
                <a:lnTo>
                  <a:pt x="5231" y="10975"/>
                </a:lnTo>
                <a:lnTo>
                  <a:pt x="4866" y="11072"/>
                </a:lnTo>
                <a:lnTo>
                  <a:pt x="4161" y="11242"/>
                </a:lnTo>
                <a:lnTo>
                  <a:pt x="3480" y="11437"/>
                </a:lnTo>
                <a:lnTo>
                  <a:pt x="2993" y="11632"/>
                </a:lnTo>
                <a:lnTo>
                  <a:pt x="2531" y="11826"/>
                </a:lnTo>
                <a:lnTo>
                  <a:pt x="2068" y="12070"/>
                </a:lnTo>
                <a:lnTo>
                  <a:pt x="1655" y="12362"/>
                </a:lnTo>
                <a:lnTo>
                  <a:pt x="1314" y="12654"/>
                </a:lnTo>
                <a:lnTo>
                  <a:pt x="973" y="12970"/>
                </a:lnTo>
                <a:lnTo>
                  <a:pt x="681" y="13335"/>
                </a:lnTo>
                <a:lnTo>
                  <a:pt x="414" y="13700"/>
                </a:lnTo>
                <a:lnTo>
                  <a:pt x="316" y="13919"/>
                </a:lnTo>
                <a:lnTo>
                  <a:pt x="219" y="14114"/>
                </a:lnTo>
                <a:lnTo>
                  <a:pt x="122" y="14333"/>
                </a:lnTo>
                <a:lnTo>
                  <a:pt x="73" y="14552"/>
                </a:lnTo>
                <a:lnTo>
                  <a:pt x="24" y="14771"/>
                </a:lnTo>
                <a:lnTo>
                  <a:pt x="0" y="14990"/>
                </a:lnTo>
                <a:lnTo>
                  <a:pt x="24" y="15209"/>
                </a:lnTo>
                <a:lnTo>
                  <a:pt x="49" y="15428"/>
                </a:lnTo>
                <a:lnTo>
                  <a:pt x="73" y="15525"/>
                </a:lnTo>
                <a:lnTo>
                  <a:pt x="122" y="15574"/>
                </a:lnTo>
                <a:lnTo>
                  <a:pt x="170" y="15598"/>
                </a:lnTo>
                <a:lnTo>
                  <a:pt x="243" y="15598"/>
                </a:lnTo>
                <a:lnTo>
                  <a:pt x="316" y="15671"/>
                </a:lnTo>
                <a:lnTo>
                  <a:pt x="414" y="15695"/>
                </a:lnTo>
                <a:lnTo>
                  <a:pt x="803" y="15720"/>
                </a:lnTo>
                <a:lnTo>
                  <a:pt x="1217" y="15793"/>
                </a:lnTo>
                <a:lnTo>
                  <a:pt x="1606" y="15890"/>
                </a:lnTo>
                <a:lnTo>
                  <a:pt x="1995" y="15987"/>
                </a:lnTo>
                <a:lnTo>
                  <a:pt x="2774" y="16231"/>
                </a:lnTo>
                <a:lnTo>
                  <a:pt x="3163" y="16328"/>
                </a:lnTo>
                <a:lnTo>
                  <a:pt x="3553" y="16401"/>
                </a:lnTo>
                <a:lnTo>
                  <a:pt x="4599" y="16498"/>
                </a:lnTo>
                <a:lnTo>
                  <a:pt x="5669" y="16547"/>
                </a:lnTo>
                <a:lnTo>
                  <a:pt x="6716" y="16596"/>
                </a:lnTo>
                <a:lnTo>
                  <a:pt x="7762" y="16620"/>
                </a:lnTo>
                <a:lnTo>
                  <a:pt x="9879" y="16620"/>
                </a:lnTo>
                <a:lnTo>
                  <a:pt x="10950" y="16547"/>
                </a:lnTo>
                <a:lnTo>
                  <a:pt x="11996" y="16450"/>
                </a:lnTo>
                <a:lnTo>
                  <a:pt x="12823" y="16352"/>
                </a:lnTo>
                <a:lnTo>
                  <a:pt x="13626" y="16255"/>
                </a:lnTo>
                <a:lnTo>
                  <a:pt x="14040" y="16206"/>
                </a:lnTo>
                <a:lnTo>
                  <a:pt x="14453" y="16109"/>
                </a:lnTo>
                <a:lnTo>
                  <a:pt x="14843" y="16012"/>
                </a:lnTo>
                <a:lnTo>
                  <a:pt x="15232" y="15890"/>
                </a:lnTo>
                <a:lnTo>
                  <a:pt x="15305" y="15841"/>
                </a:lnTo>
                <a:lnTo>
                  <a:pt x="15378" y="15768"/>
                </a:lnTo>
                <a:lnTo>
                  <a:pt x="15402" y="15695"/>
                </a:lnTo>
                <a:lnTo>
                  <a:pt x="15427" y="15622"/>
                </a:lnTo>
                <a:lnTo>
                  <a:pt x="15524" y="15622"/>
                </a:lnTo>
                <a:lnTo>
                  <a:pt x="15621" y="15574"/>
                </a:lnTo>
                <a:lnTo>
                  <a:pt x="15670" y="15549"/>
                </a:lnTo>
                <a:lnTo>
                  <a:pt x="15694" y="15501"/>
                </a:lnTo>
                <a:lnTo>
                  <a:pt x="15694" y="15452"/>
                </a:lnTo>
                <a:lnTo>
                  <a:pt x="15694" y="15379"/>
                </a:lnTo>
                <a:lnTo>
                  <a:pt x="15646" y="14965"/>
                </a:lnTo>
                <a:lnTo>
                  <a:pt x="15548" y="14576"/>
                </a:lnTo>
                <a:lnTo>
                  <a:pt x="15427" y="14187"/>
                </a:lnTo>
                <a:lnTo>
                  <a:pt x="15256" y="13822"/>
                </a:lnTo>
                <a:lnTo>
                  <a:pt x="15281" y="13822"/>
                </a:lnTo>
                <a:lnTo>
                  <a:pt x="15329" y="13797"/>
                </a:lnTo>
                <a:lnTo>
                  <a:pt x="15354" y="13724"/>
                </a:lnTo>
                <a:lnTo>
                  <a:pt x="15354" y="13676"/>
                </a:lnTo>
                <a:lnTo>
                  <a:pt x="15305" y="13627"/>
                </a:lnTo>
                <a:lnTo>
                  <a:pt x="15110" y="13554"/>
                </a:lnTo>
                <a:lnTo>
                  <a:pt x="14989" y="13359"/>
                </a:lnTo>
                <a:lnTo>
                  <a:pt x="14843" y="13140"/>
                </a:lnTo>
                <a:lnTo>
                  <a:pt x="14502" y="12751"/>
                </a:lnTo>
                <a:lnTo>
                  <a:pt x="14113" y="12386"/>
                </a:lnTo>
                <a:lnTo>
                  <a:pt x="13699" y="12070"/>
                </a:lnTo>
                <a:lnTo>
                  <a:pt x="13456" y="11924"/>
                </a:lnTo>
                <a:lnTo>
                  <a:pt x="13237" y="11778"/>
                </a:lnTo>
                <a:lnTo>
                  <a:pt x="12726" y="11559"/>
                </a:lnTo>
                <a:lnTo>
                  <a:pt x="12215" y="11388"/>
                </a:lnTo>
                <a:lnTo>
                  <a:pt x="11680" y="11242"/>
                </a:lnTo>
                <a:lnTo>
                  <a:pt x="11071" y="11121"/>
                </a:lnTo>
                <a:lnTo>
                  <a:pt x="10463" y="11023"/>
                </a:lnTo>
                <a:lnTo>
                  <a:pt x="10341" y="10999"/>
                </a:lnTo>
                <a:lnTo>
                  <a:pt x="10244" y="10975"/>
                </a:lnTo>
                <a:lnTo>
                  <a:pt x="9879" y="10902"/>
                </a:lnTo>
                <a:lnTo>
                  <a:pt x="9684" y="10877"/>
                </a:lnTo>
                <a:lnTo>
                  <a:pt x="9490" y="10877"/>
                </a:lnTo>
                <a:lnTo>
                  <a:pt x="9490" y="10780"/>
                </a:lnTo>
                <a:lnTo>
                  <a:pt x="9490" y="10658"/>
                </a:lnTo>
                <a:lnTo>
                  <a:pt x="9490" y="10415"/>
                </a:lnTo>
                <a:lnTo>
                  <a:pt x="9490" y="10172"/>
                </a:lnTo>
                <a:lnTo>
                  <a:pt x="9465" y="10050"/>
                </a:lnTo>
                <a:lnTo>
                  <a:pt x="9441" y="9977"/>
                </a:lnTo>
                <a:lnTo>
                  <a:pt x="9660" y="9831"/>
                </a:lnTo>
                <a:lnTo>
                  <a:pt x="9879" y="9709"/>
                </a:lnTo>
                <a:lnTo>
                  <a:pt x="10098" y="9539"/>
                </a:lnTo>
                <a:lnTo>
                  <a:pt x="10293" y="9369"/>
                </a:lnTo>
                <a:lnTo>
                  <a:pt x="10463" y="9174"/>
                </a:lnTo>
                <a:lnTo>
                  <a:pt x="10633" y="8980"/>
                </a:lnTo>
                <a:lnTo>
                  <a:pt x="10804" y="8761"/>
                </a:lnTo>
                <a:lnTo>
                  <a:pt x="10950" y="8542"/>
                </a:lnTo>
                <a:lnTo>
                  <a:pt x="11193" y="8128"/>
                </a:lnTo>
                <a:lnTo>
                  <a:pt x="11363" y="7812"/>
                </a:lnTo>
                <a:lnTo>
                  <a:pt x="11509" y="7495"/>
                </a:lnTo>
                <a:lnTo>
                  <a:pt x="11582" y="7495"/>
                </a:lnTo>
                <a:lnTo>
                  <a:pt x="11655" y="7471"/>
                </a:lnTo>
                <a:lnTo>
                  <a:pt x="11801" y="7398"/>
                </a:lnTo>
                <a:lnTo>
                  <a:pt x="11947" y="7252"/>
                </a:lnTo>
                <a:lnTo>
                  <a:pt x="12093" y="7082"/>
                </a:lnTo>
                <a:lnTo>
                  <a:pt x="12215" y="6887"/>
                </a:lnTo>
                <a:lnTo>
                  <a:pt x="12288" y="6717"/>
                </a:lnTo>
                <a:lnTo>
                  <a:pt x="12409" y="6425"/>
                </a:lnTo>
                <a:lnTo>
                  <a:pt x="12458" y="6206"/>
                </a:lnTo>
                <a:lnTo>
                  <a:pt x="12482" y="5987"/>
                </a:lnTo>
                <a:lnTo>
                  <a:pt x="12482" y="5768"/>
                </a:lnTo>
                <a:lnTo>
                  <a:pt x="12458" y="5549"/>
                </a:lnTo>
                <a:lnTo>
                  <a:pt x="12434" y="5330"/>
                </a:lnTo>
                <a:lnTo>
                  <a:pt x="12361" y="5111"/>
                </a:lnTo>
                <a:lnTo>
                  <a:pt x="12263" y="4916"/>
                </a:lnTo>
                <a:lnTo>
                  <a:pt x="12142" y="4721"/>
                </a:lnTo>
                <a:lnTo>
                  <a:pt x="12190" y="4697"/>
                </a:lnTo>
                <a:lnTo>
                  <a:pt x="12239" y="4648"/>
                </a:lnTo>
                <a:lnTo>
                  <a:pt x="12263" y="4551"/>
                </a:lnTo>
                <a:lnTo>
                  <a:pt x="12239" y="4454"/>
                </a:lnTo>
                <a:lnTo>
                  <a:pt x="12166" y="4356"/>
                </a:lnTo>
                <a:lnTo>
                  <a:pt x="12166" y="3797"/>
                </a:lnTo>
                <a:lnTo>
                  <a:pt x="12142" y="3237"/>
                </a:lnTo>
                <a:lnTo>
                  <a:pt x="12093" y="2969"/>
                </a:lnTo>
                <a:lnTo>
                  <a:pt x="12044" y="2677"/>
                </a:lnTo>
                <a:lnTo>
                  <a:pt x="11971" y="2410"/>
                </a:lnTo>
                <a:lnTo>
                  <a:pt x="11899" y="2142"/>
                </a:lnTo>
                <a:lnTo>
                  <a:pt x="11801" y="1874"/>
                </a:lnTo>
                <a:lnTo>
                  <a:pt x="11680" y="1631"/>
                </a:lnTo>
                <a:lnTo>
                  <a:pt x="11534" y="1412"/>
                </a:lnTo>
                <a:lnTo>
                  <a:pt x="11363" y="1193"/>
                </a:lnTo>
                <a:lnTo>
                  <a:pt x="11193" y="974"/>
                </a:lnTo>
                <a:lnTo>
                  <a:pt x="10974" y="804"/>
                </a:lnTo>
                <a:lnTo>
                  <a:pt x="10755" y="634"/>
                </a:lnTo>
                <a:lnTo>
                  <a:pt x="10487" y="488"/>
                </a:lnTo>
                <a:lnTo>
                  <a:pt x="10171" y="342"/>
                </a:lnTo>
                <a:lnTo>
                  <a:pt x="9782" y="220"/>
                </a:lnTo>
                <a:lnTo>
                  <a:pt x="9417" y="123"/>
                </a:lnTo>
                <a:lnTo>
                  <a:pt x="9003" y="50"/>
                </a:lnTo>
                <a:lnTo>
                  <a:pt x="8589" y="25"/>
                </a:lnTo>
                <a:lnTo>
                  <a:pt x="8200" y="1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321;p36"/>
          <p:cNvSpPr/>
          <p:nvPr/>
        </p:nvSpPr>
        <p:spPr>
          <a:xfrm rot="1716061">
            <a:off x="6248780" y="2422123"/>
            <a:ext cx="1294636" cy="1286678"/>
          </a:xfrm>
          <a:custGeom>
            <a:avLst/>
            <a:gdLst/>
            <a:ahLst/>
            <a:cxnLst/>
            <a:rect l="l" t="t" r="r" b="b"/>
            <a:pathLst>
              <a:path w="15817" h="18981" extrusionOk="0">
                <a:moveTo>
                  <a:pt x="11364" y="1"/>
                </a:moveTo>
                <a:lnTo>
                  <a:pt x="11242" y="25"/>
                </a:lnTo>
                <a:lnTo>
                  <a:pt x="11169" y="74"/>
                </a:lnTo>
                <a:lnTo>
                  <a:pt x="11096" y="171"/>
                </a:lnTo>
                <a:lnTo>
                  <a:pt x="10780" y="731"/>
                </a:lnTo>
                <a:lnTo>
                  <a:pt x="10634" y="999"/>
                </a:lnTo>
                <a:lnTo>
                  <a:pt x="10537" y="1315"/>
                </a:lnTo>
                <a:lnTo>
                  <a:pt x="10512" y="1388"/>
                </a:lnTo>
                <a:lnTo>
                  <a:pt x="10537" y="1461"/>
                </a:lnTo>
                <a:lnTo>
                  <a:pt x="10585" y="1534"/>
                </a:lnTo>
                <a:lnTo>
                  <a:pt x="10634" y="1583"/>
                </a:lnTo>
                <a:lnTo>
                  <a:pt x="10707" y="1607"/>
                </a:lnTo>
                <a:lnTo>
                  <a:pt x="10804" y="1631"/>
                </a:lnTo>
                <a:lnTo>
                  <a:pt x="10877" y="1607"/>
                </a:lnTo>
                <a:lnTo>
                  <a:pt x="10950" y="1558"/>
                </a:lnTo>
                <a:lnTo>
                  <a:pt x="11145" y="1315"/>
                </a:lnTo>
                <a:lnTo>
                  <a:pt x="11291" y="1047"/>
                </a:lnTo>
                <a:lnTo>
                  <a:pt x="11510" y="731"/>
                </a:lnTo>
                <a:lnTo>
                  <a:pt x="11583" y="682"/>
                </a:lnTo>
                <a:lnTo>
                  <a:pt x="11656" y="609"/>
                </a:lnTo>
                <a:lnTo>
                  <a:pt x="11705" y="463"/>
                </a:lnTo>
                <a:lnTo>
                  <a:pt x="11729" y="342"/>
                </a:lnTo>
                <a:lnTo>
                  <a:pt x="11705" y="220"/>
                </a:lnTo>
                <a:lnTo>
                  <a:pt x="11656" y="123"/>
                </a:lnTo>
                <a:lnTo>
                  <a:pt x="11583" y="50"/>
                </a:lnTo>
                <a:lnTo>
                  <a:pt x="11486" y="25"/>
                </a:lnTo>
                <a:lnTo>
                  <a:pt x="11461" y="1"/>
                </a:lnTo>
                <a:close/>
                <a:moveTo>
                  <a:pt x="3821" y="171"/>
                </a:moveTo>
                <a:lnTo>
                  <a:pt x="3748" y="196"/>
                </a:lnTo>
                <a:lnTo>
                  <a:pt x="3699" y="244"/>
                </a:lnTo>
                <a:lnTo>
                  <a:pt x="3651" y="317"/>
                </a:lnTo>
                <a:lnTo>
                  <a:pt x="3651" y="390"/>
                </a:lnTo>
                <a:lnTo>
                  <a:pt x="3651" y="463"/>
                </a:lnTo>
                <a:lnTo>
                  <a:pt x="3699" y="634"/>
                </a:lnTo>
                <a:lnTo>
                  <a:pt x="3772" y="804"/>
                </a:lnTo>
                <a:lnTo>
                  <a:pt x="3943" y="1120"/>
                </a:lnTo>
                <a:lnTo>
                  <a:pt x="4113" y="1461"/>
                </a:lnTo>
                <a:lnTo>
                  <a:pt x="4259" y="1802"/>
                </a:lnTo>
                <a:lnTo>
                  <a:pt x="4332" y="1923"/>
                </a:lnTo>
                <a:lnTo>
                  <a:pt x="4429" y="1996"/>
                </a:lnTo>
                <a:lnTo>
                  <a:pt x="4527" y="2021"/>
                </a:lnTo>
                <a:lnTo>
                  <a:pt x="4624" y="1996"/>
                </a:lnTo>
                <a:lnTo>
                  <a:pt x="4721" y="1972"/>
                </a:lnTo>
                <a:lnTo>
                  <a:pt x="4794" y="1899"/>
                </a:lnTo>
                <a:lnTo>
                  <a:pt x="4843" y="1777"/>
                </a:lnTo>
                <a:lnTo>
                  <a:pt x="4843" y="1656"/>
                </a:lnTo>
                <a:lnTo>
                  <a:pt x="4794" y="1461"/>
                </a:lnTo>
                <a:lnTo>
                  <a:pt x="4697" y="1266"/>
                </a:lnTo>
                <a:lnTo>
                  <a:pt x="4502" y="901"/>
                </a:lnTo>
                <a:lnTo>
                  <a:pt x="4283" y="536"/>
                </a:lnTo>
                <a:lnTo>
                  <a:pt x="4162" y="390"/>
                </a:lnTo>
                <a:lnTo>
                  <a:pt x="4040" y="244"/>
                </a:lnTo>
                <a:lnTo>
                  <a:pt x="3967" y="196"/>
                </a:lnTo>
                <a:lnTo>
                  <a:pt x="3894" y="171"/>
                </a:lnTo>
                <a:close/>
                <a:moveTo>
                  <a:pt x="15452" y="4405"/>
                </a:moveTo>
                <a:lnTo>
                  <a:pt x="15379" y="4429"/>
                </a:lnTo>
                <a:lnTo>
                  <a:pt x="15306" y="4454"/>
                </a:lnTo>
                <a:lnTo>
                  <a:pt x="15135" y="4551"/>
                </a:lnTo>
                <a:lnTo>
                  <a:pt x="14941" y="4600"/>
                </a:lnTo>
                <a:lnTo>
                  <a:pt x="14551" y="4697"/>
                </a:lnTo>
                <a:lnTo>
                  <a:pt x="14357" y="4746"/>
                </a:lnTo>
                <a:lnTo>
                  <a:pt x="14162" y="4819"/>
                </a:lnTo>
                <a:lnTo>
                  <a:pt x="14016" y="4916"/>
                </a:lnTo>
                <a:lnTo>
                  <a:pt x="13870" y="5062"/>
                </a:lnTo>
                <a:lnTo>
                  <a:pt x="13822" y="5135"/>
                </a:lnTo>
                <a:lnTo>
                  <a:pt x="13822" y="5232"/>
                </a:lnTo>
                <a:lnTo>
                  <a:pt x="13846" y="5330"/>
                </a:lnTo>
                <a:lnTo>
                  <a:pt x="13895" y="5354"/>
                </a:lnTo>
                <a:lnTo>
                  <a:pt x="13943" y="5354"/>
                </a:lnTo>
                <a:lnTo>
                  <a:pt x="14138" y="5378"/>
                </a:lnTo>
                <a:lnTo>
                  <a:pt x="14357" y="5378"/>
                </a:lnTo>
                <a:lnTo>
                  <a:pt x="14600" y="5354"/>
                </a:lnTo>
                <a:lnTo>
                  <a:pt x="14819" y="5330"/>
                </a:lnTo>
                <a:lnTo>
                  <a:pt x="15038" y="5257"/>
                </a:lnTo>
                <a:lnTo>
                  <a:pt x="15257" y="5208"/>
                </a:lnTo>
                <a:lnTo>
                  <a:pt x="15452" y="5111"/>
                </a:lnTo>
                <a:lnTo>
                  <a:pt x="15646" y="5038"/>
                </a:lnTo>
                <a:lnTo>
                  <a:pt x="15719" y="4989"/>
                </a:lnTo>
                <a:lnTo>
                  <a:pt x="15768" y="4940"/>
                </a:lnTo>
                <a:lnTo>
                  <a:pt x="15817" y="4819"/>
                </a:lnTo>
                <a:lnTo>
                  <a:pt x="15792" y="4697"/>
                </a:lnTo>
                <a:lnTo>
                  <a:pt x="15768" y="4575"/>
                </a:lnTo>
                <a:lnTo>
                  <a:pt x="15671" y="4478"/>
                </a:lnTo>
                <a:lnTo>
                  <a:pt x="15573" y="4429"/>
                </a:lnTo>
                <a:lnTo>
                  <a:pt x="15452" y="4405"/>
                </a:lnTo>
                <a:close/>
                <a:moveTo>
                  <a:pt x="317" y="4697"/>
                </a:moveTo>
                <a:lnTo>
                  <a:pt x="220" y="4721"/>
                </a:lnTo>
                <a:lnTo>
                  <a:pt x="122" y="4746"/>
                </a:lnTo>
                <a:lnTo>
                  <a:pt x="25" y="4794"/>
                </a:lnTo>
                <a:lnTo>
                  <a:pt x="1" y="4867"/>
                </a:lnTo>
                <a:lnTo>
                  <a:pt x="1" y="4965"/>
                </a:lnTo>
                <a:lnTo>
                  <a:pt x="49" y="5038"/>
                </a:lnTo>
                <a:lnTo>
                  <a:pt x="195" y="5184"/>
                </a:lnTo>
                <a:lnTo>
                  <a:pt x="390" y="5305"/>
                </a:lnTo>
                <a:lnTo>
                  <a:pt x="779" y="5524"/>
                </a:lnTo>
                <a:lnTo>
                  <a:pt x="1169" y="5743"/>
                </a:lnTo>
                <a:lnTo>
                  <a:pt x="1388" y="5841"/>
                </a:lnTo>
                <a:lnTo>
                  <a:pt x="1582" y="5938"/>
                </a:lnTo>
                <a:lnTo>
                  <a:pt x="1655" y="5962"/>
                </a:lnTo>
                <a:lnTo>
                  <a:pt x="1801" y="5962"/>
                </a:lnTo>
                <a:lnTo>
                  <a:pt x="1850" y="5938"/>
                </a:lnTo>
                <a:lnTo>
                  <a:pt x="1923" y="5841"/>
                </a:lnTo>
                <a:lnTo>
                  <a:pt x="1972" y="5743"/>
                </a:lnTo>
                <a:lnTo>
                  <a:pt x="1996" y="5622"/>
                </a:lnTo>
                <a:lnTo>
                  <a:pt x="1972" y="5476"/>
                </a:lnTo>
                <a:lnTo>
                  <a:pt x="1899" y="5378"/>
                </a:lnTo>
                <a:lnTo>
                  <a:pt x="1826" y="5330"/>
                </a:lnTo>
                <a:lnTo>
                  <a:pt x="1777" y="5305"/>
                </a:lnTo>
                <a:lnTo>
                  <a:pt x="1582" y="5208"/>
                </a:lnTo>
                <a:lnTo>
                  <a:pt x="1388" y="5111"/>
                </a:lnTo>
                <a:lnTo>
                  <a:pt x="974" y="4892"/>
                </a:lnTo>
                <a:lnTo>
                  <a:pt x="755" y="4794"/>
                </a:lnTo>
                <a:lnTo>
                  <a:pt x="536" y="4721"/>
                </a:lnTo>
                <a:lnTo>
                  <a:pt x="317" y="4697"/>
                </a:lnTo>
                <a:close/>
                <a:moveTo>
                  <a:pt x="8809" y="6936"/>
                </a:moveTo>
                <a:lnTo>
                  <a:pt x="8736" y="6984"/>
                </a:lnTo>
                <a:lnTo>
                  <a:pt x="8663" y="7057"/>
                </a:lnTo>
                <a:lnTo>
                  <a:pt x="8566" y="7252"/>
                </a:lnTo>
                <a:lnTo>
                  <a:pt x="8468" y="7495"/>
                </a:lnTo>
                <a:lnTo>
                  <a:pt x="8420" y="7739"/>
                </a:lnTo>
                <a:lnTo>
                  <a:pt x="8395" y="7958"/>
                </a:lnTo>
                <a:lnTo>
                  <a:pt x="8395" y="8128"/>
                </a:lnTo>
                <a:lnTo>
                  <a:pt x="8322" y="8177"/>
                </a:lnTo>
                <a:lnTo>
                  <a:pt x="8201" y="8225"/>
                </a:lnTo>
                <a:lnTo>
                  <a:pt x="8079" y="8250"/>
                </a:lnTo>
                <a:lnTo>
                  <a:pt x="7982" y="8225"/>
                </a:lnTo>
                <a:lnTo>
                  <a:pt x="7909" y="8201"/>
                </a:lnTo>
                <a:lnTo>
                  <a:pt x="7982" y="8079"/>
                </a:lnTo>
                <a:lnTo>
                  <a:pt x="8055" y="7933"/>
                </a:lnTo>
                <a:lnTo>
                  <a:pt x="8103" y="7812"/>
                </a:lnTo>
                <a:lnTo>
                  <a:pt x="8103" y="7666"/>
                </a:lnTo>
                <a:lnTo>
                  <a:pt x="8103" y="7520"/>
                </a:lnTo>
                <a:lnTo>
                  <a:pt x="8055" y="7398"/>
                </a:lnTo>
                <a:lnTo>
                  <a:pt x="7957" y="7252"/>
                </a:lnTo>
                <a:lnTo>
                  <a:pt x="7836" y="7130"/>
                </a:lnTo>
                <a:lnTo>
                  <a:pt x="7763" y="7082"/>
                </a:lnTo>
                <a:lnTo>
                  <a:pt x="7617" y="7082"/>
                </a:lnTo>
                <a:lnTo>
                  <a:pt x="7544" y="7130"/>
                </a:lnTo>
                <a:lnTo>
                  <a:pt x="7446" y="7252"/>
                </a:lnTo>
                <a:lnTo>
                  <a:pt x="7373" y="7374"/>
                </a:lnTo>
                <a:lnTo>
                  <a:pt x="7325" y="7495"/>
                </a:lnTo>
                <a:lnTo>
                  <a:pt x="7300" y="7641"/>
                </a:lnTo>
                <a:lnTo>
                  <a:pt x="7300" y="7787"/>
                </a:lnTo>
                <a:lnTo>
                  <a:pt x="7300" y="7909"/>
                </a:lnTo>
                <a:lnTo>
                  <a:pt x="7325" y="8055"/>
                </a:lnTo>
                <a:lnTo>
                  <a:pt x="7373" y="8177"/>
                </a:lnTo>
                <a:lnTo>
                  <a:pt x="7179" y="8298"/>
                </a:lnTo>
                <a:lnTo>
                  <a:pt x="7081" y="8323"/>
                </a:lnTo>
                <a:lnTo>
                  <a:pt x="6984" y="8347"/>
                </a:lnTo>
                <a:lnTo>
                  <a:pt x="6911" y="8371"/>
                </a:lnTo>
                <a:lnTo>
                  <a:pt x="6814" y="8347"/>
                </a:lnTo>
                <a:lnTo>
                  <a:pt x="6692" y="8298"/>
                </a:lnTo>
                <a:lnTo>
                  <a:pt x="6570" y="8201"/>
                </a:lnTo>
                <a:lnTo>
                  <a:pt x="6497" y="8055"/>
                </a:lnTo>
                <a:lnTo>
                  <a:pt x="6449" y="7909"/>
                </a:lnTo>
                <a:lnTo>
                  <a:pt x="6449" y="7739"/>
                </a:lnTo>
                <a:lnTo>
                  <a:pt x="6497" y="7544"/>
                </a:lnTo>
                <a:lnTo>
                  <a:pt x="6497" y="7520"/>
                </a:lnTo>
                <a:lnTo>
                  <a:pt x="6473" y="7520"/>
                </a:lnTo>
                <a:lnTo>
                  <a:pt x="6449" y="7495"/>
                </a:lnTo>
                <a:lnTo>
                  <a:pt x="6424" y="7520"/>
                </a:lnTo>
                <a:lnTo>
                  <a:pt x="6327" y="7617"/>
                </a:lnTo>
                <a:lnTo>
                  <a:pt x="6254" y="7739"/>
                </a:lnTo>
                <a:lnTo>
                  <a:pt x="6230" y="7836"/>
                </a:lnTo>
                <a:lnTo>
                  <a:pt x="6206" y="7958"/>
                </a:lnTo>
                <a:lnTo>
                  <a:pt x="6206" y="8055"/>
                </a:lnTo>
                <a:lnTo>
                  <a:pt x="6206" y="8177"/>
                </a:lnTo>
                <a:lnTo>
                  <a:pt x="6254" y="8274"/>
                </a:lnTo>
                <a:lnTo>
                  <a:pt x="6303" y="8371"/>
                </a:lnTo>
                <a:lnTo>
                  <a:pt x="6376" y="8469"/>
                </a:lnTo>
                <a:lnTo>
                  <a:pt x="6449" y="8542"/>
                </a:lnTo>
                <a:lnTo>
                  <a:pt x="6546" y="8615"/>
                </a:lnTo>
                <a:lnTo>
                  <a:pt x="6643" y="8663"/>
                </a:lnTo>
                <a:lnTo>
                  <a:pt x="6765" y="8712"/>
                </a:lnTo>
                <a:lnTo>
                  <a:pt x="6862" y="8736"/>
                </a:lnTo>
                <a:lnTo>
                  <a:pt x="7008" y="8736"/>
                </a:lnTo>
                <a:lnTo>
                  <a:pt x="7130" y="8712"/>
                </a:lnTo>
                <a:lnTo>
                  <a:pt x="7349" y="8615"/>
                </a:lnTo>
                <a:lnTo>
                  <a:pt x="7592" y="8493"/>
                </a:lnTo>
                <a:lnTo>
                  <a:pt x="7690" y="8566"/>
                </a:lnTo>
                <a:lnTo>
                  <a:pt x="7836" y="8639"/>
                </a:lnTo>
                <a:lnTo>
                  <a:pt x="7982" y="8663"/>
                </a:lnTo>
                <a:lnTo>
                  <a:pt x="8128" y="8688"/>
                </a:lnTo>
                <a:lnTo>
                  <a:pt x="8225" y="8688"/>
                </a:lnTo>
                <a:lnTo>
                  <a:pt x="8347" y="8663"/>
                </a:lnTo>
                <a:lnTo>
                  <a:pt x="8566" y="8566"/>
                </a:lnTo>
                <a:lnTo>
                  <a:pt x="8639" y="8663"/>
                </a:lnTo>
                <a:lnTo>
                  <a:pt x="8736" y="8736"/>
                </a:lnTo>
                <a:lnTo>
                  <a:pt x="8833" y="8809"/>
                </a:lnTo>
                <a:lnTo>
                  <a:pt x="8931" y="8858"/>
                </a:lnTo>
                <a:lnTo>
                  <a:pt x="9174" y="8907"/>
                </a:lnTo>
                <a:lnTo>
                  <a:pt x="9417" y="8931"/>
                </a:lnTo>
                <a:lnTo>
                  <a:pt x="9661" y="8882"/>
                </a:lnTo>
                <a:lnTo>
                  <a:pt x="9880" y="8809"/>
                </a:lnTo>
                <a:lnTo>
                  <a:pt x="9977" y="8736"/>
                </a:lnTo>
                <a:lnTo>
                  <a:pt x="10074" y="8663"/>
                </a:lnTo>
                <a:lnTo>
                  <a:pt x="10172" y="8566"/>
                </a:lnTo>
                <a:lnTo>
                  <a:pt x="10269" y="8469"/>
                </a:lnTo>
                <a:lnTo>
                  <a:pt x="10293" y="8396"/>
                </a:lnTo>
                <a:lnTo>
                  <a:pt x="10293" y="8347"/>
                </a:lnTo>
                <a:lnTo>
                  <a:pt x="10269" y="8298"/>
                </a:lnTo>
                <a:lnTo>
                  <a:pt x="10245" y="8250"/>
                </a:lnTo>
                <a:lnTo>
                  <a:pt x="10172" y="8225"/>
                </a:lnTo>
                <a:lnTo>
                  <a:pt x="10123" y="8201"/>
                </a:lnTo>
                <a:lnTo>
                  <a:pt x="10001" y="8201"/>
                </a:lnTo>
                <a:lnTo>
                  <a:pt x="9782" y="8323"/>
                </a:lnTo>
                <a:lnTo>
                  <a:pt x="9563" y="8420"/>
                </a:lnTo>
                <a:lnTo>
                  <a:pt x="9442" y="8444"/>
                </a:lnTo>
                <a:lnTo>
                  <a:pt x="9344" y="8469"/>
                </a:lnTo>
                <a:lnTo>
                  <a:pt x="9223" y="8469"/>
                </a:lnTo>
                <a:lnTo>
                  <a:pt x="9101" y="8420"/>
                </a:lnTo>
                <a:lnTo>
                  <a:pt x="9004" y="8347"/>
                </a:lnTo>
                <a:lnTo>
                  <a:pt x="8931" y="8274"/>
                </a:lnTo>
                <a:lnTo>
                  <a:pt x="9052" y="8128"/>
                </a:lnTo>
                <a:lnTo>
                  <a:pt x="9150" y="7982"/>
                </a:lnTo>
                <a:lnTo>
                  <a:pt x="9247" y="7836"/>
                </a:lnTo>
                <a:lnTo>
                  <a:pt x="9296" y="7666"/>
                </a:lnTo>
                <a:lnTo>
                  <a:pt x="9320" y="7495"/>
                </a:lnTo>
                <a:lnTo>
                  <a:pt x="9296" y="7349"/>
                </a:lnTo>
                <a:lnTo>
                  <a:pt x="9247" y="7203"/>
                </a:lnTo>
                <a:lnTo>
                  <a:pt x="9150" y="7057"/>
                </a:lnTo>
                <a:lnTo>
                  <a:pt x="9052" y="6984"/>
                </a:lnTo>
                <a:lnTo>
                  <a:pt x="8955" y="6936"/>
                </a:lnTo>
                <a:close/>
                <a:moveTo>
                  <a:pt x="1947" y="9710"/>
                </a:moveTo>
                <a:lnTo>
                  <a:pt x="1801" y="9758"/>
                </a:lnTo>
                <a:lnTo>
                  <a:pt x="1582" y="9856"/>
                </a:lnTo>
                <a:lnTo>
                  <a:pt x="1363" y="10002"/>
                </a:lnTo>
                <a:lnTo>
                  <a:pt x="925" y="10294"/>
                </a:lnTo>
                <a:lnTo>
                  <a:pt x="706" y="10415"/>
                </a:lnTo>
                <a:lnTo>
                  <a:pt x="585" y="10513"/>
                </a:lnTo>
                <a:lnTo>
                  <a:pt x="463" y="10610"/>
                </a:lnTo>
                <a:lnTo>
                  <a:pt x="366" y="10707"/>
                </a:lnTo>
                <a:lnTo>
                  <a:pt x="317" y="10829"/>
                </a:lnTo>
                <a:lnTo>
                  <a:pt x="317" y="10878"/>
                </a:lnTo>
                <a:lnTo>
                  <a:pt x="341" y="10926"/>
                </a:lnTo>
                <a:lnTo>
                  <a:pt x="366" y="10999"/>
                </a:lnTo>
                <a:lnTo>
                  <a:pt x="439" y="11048"/>
                </a:lnTo>
                <a:lnTo>
                  <a:pt x="536" y="11097"/>
                </a:lnTo>
                <a:lnTo>
                  <a:pt x="633" y="11097"/>
                </a:lnTo>
                <a:lnTo>
                  <a:pt x="755" y="11072"/>
                </a:lnTo>
                <a:lnTo>
                  <a:pt x="877" y="11048"/>
                </a:lnTo>
                <a:lnTo>
                  <a:pt x="1120" y="10926"/>
                </a:lnTo>
                <a:lnTo>
                  <a:pt x="1315" y="10829"/>
                </a:lnTo>
                <a:lnTo>
                  <a:pt x="1728" y="10610"/>
                </a:lnTo>
                <a:lnTo>
                  <a:pt x="1947" y="10488"/>
                </a:lnTo>
                <a:lnTo>
                  <a:pt x="2142" y="10342"/>
                </a:lnTo>
                <a:lnTo>
                  <a:pt x="2264" y="10245"/>
                </a:lnTo>
                <a:lnTo>
                  <a:pt x="2312" y="10123"/>
                </a:lnTo>
                <a:lnTo>
                  <a:pt x="2312" y="10002"/>
                </a:lnTo>
                <a:lnTo>
                  <a:pt x="2264" y="9880"/>
                </a:lnTo>
                <a:lnTo>
                  <a:pt x="2191" y="9783"/>
                </a:lnTo>
                <a:lnTo>
                  <a:pt x="2069" y="9734"/>
                </a:lnTo>
                <a:lnTo>
                  <a:pt x="1947" y="9710"/>
                </a:lnTo>
                <a:close/>
                <a:moveTo>
                  <a:pt x="14065" y="10026"/>
                </a:moveTo>
                <a:lnTo>
                  <a:pt x="13895" y="10050"/>
                </a:lnTo>
                <a:lnTo>
                  <a:pt x="13846" y="10075"/>
                </a:lnTo>
                <a:lnTo>
                  <a:pt x="13797" y="10123"/>
                </a:lnTo>
                <a:lnTo>
                  <a:pt x="13773" y="10172"/>
                </a:lnTo>
                <a:lnTo>
                  <a:pt x="13749" y="10221"/>
                </a:lnTo>
                <a:lnTo>
                  <a:pt x="13773" y="10318"/>
                </a:lnTo>
                <a:lnTo>
                  <a:pt x="13797" y="10367"/>
                </a:lnTo>
                <a:lnTo>
                  <a:pt x="13846" y="10415"/>
                </a:lnTo>
                <a:lnTo>
                  <a:pt x="14138" y="10586"/>
                </a:lnTo>
                <a:lnTo>
                  <a:pt x="14454" y="10756"/>
                </a:lnTo>
                <a:lnTo>
                  <a:pt x="14624" y="10878"/>
                </a:lnTo>
                <a:lnTo>
                  <a:pt x="14819" y="10975"/>
                </a:lnTo>
                <a:lnTo>
                  <a:pt x="15014" y="11048"/>
                </a:lnTo>
                <a:lnTo>
                  <a:pt x="15208" y="11097"/>
                </a:lnTo>
                <a:lnTo>
                  <a:pt x="15379" y="11097"/>
                </a:lnTo>
                <a:lnTo>
                  <a:pt x="15427" y="11072"/>
                </a:lnTo>
                <a:lnTo>
                  <a:pt x="15500" y="11024"/>
                </a:lnTo>
                <a:lnTo>
                  <a:pt x="15573" y="10951"/>
                </a:lnTo>
                <a:lnTo>
                  <a:pt x="15598" y="10829"/>
                </a:lnTo>
                <a:lnTo>
                  <a:pt x="15598" y="10707"/>
                </a:lnTo>
                <a:lnTo>
                  <a:pt x="15549" y="10586"/>
                </a:lnTo>
                <a:lnTo>
                  <a:pt x="15500" y="10537"/>
                </a:lnTo>
                <a:lnTo>
                  <a:pt x="15452" y="10513"/>
                </a:lnTo>
                <a:lnTo>
                  <a:pt x="15379" y="10464"/>
                </a:lnTo>
                <a:lnTo>
                  <a:pt x="15306" y="10464"/>
                </a:lnTo>
                <a:lnTo>
                  <a:pt x="15135" y="10415"/>
                </a:lnTo>
                <a:lnTo>
                  <a:pt x="14965" y="10367"/>
                </a:lnTo>
                <a:lnTo>
                  <a:pt x="14600" y="10196"/>
                </a:lnTo>
                <a:lnTo>
                  <a:pt x="14430" y="10099"/>
                </a:lnTo>
                <a:lnTo>
                  <a:pt x="14260" y="10050"/>
                </a:lnTo>
                <a:lnTo>
                  <a:pt x="14065" y="10026"/>
                </a:lnTo>
                <a:close/>
                <a:moveTo>
                  <a:pt x="8468" y="2605"/>
                </a:moveTo>
                <a:lnTo>
                  <a:pt x="8760" y="2629"/>
                </a:lnTo>
                <a:lnTo>
                  <a:pt x="9052" y="2678"/>
                </a:lnTo>
                <a:lnTo>
                  <a:pt x="9344" y="2726"/>
                </a:lnTo>
                <a:lnTo>
                  <a:pt x="9125" y="2799"/>
                </a:lnTo>
                <a:lnTo>
                  <a:pt x="9101" y="2824"/>
                </a:lnTo>
                <a:lnTo>
                  <a:pt x="9101" y="2848"/>
                </a:lnTo>
                <a:lnTo>
                  <a:pt x="9101" y="2872"/>
                </a:lnTo>
                <a:lnTo>
                  <a:pt x="9125" y="2897"/>
                </a:lnTo>
                <a:lnTo>
                  <a:pt x="9223" y="2945"/>
                </a:lnTo>
                <a:lnTo>
                  <a:pt x="9320" y="2970"/>
                </a:lnTo>
                <a:lnTo>
                  <a:pt x="9442" y="2945"/>
                </a:lnTo>
                <a:lnTo>
                  <a:pt x="9563" y="2921"/>
                </a:lnTo>
                <a:lnTo>
                  <a:pt x="9855" y="2872"/>
                </a:lnTo>
                <a:lnTo>
                  <a:pt x="10269" y="3043"/>
                </a:lnTo>
                <a:lnTo>
                  <a:pt x="10074" y="3067"/>
                </a:lnTo>
                <a:lnTo>
                  <a:pt x="9855" y="3116"/>
                </a:lnTo>
                <a:lnTo>
                  <a:pt x="9685" y="3189"/>
                </a:lnTo>
                <a:lnTo>
                  <a:pt x="9515" y="3262"/>
                </a:lnTo>
                <a:lnTo>
                  <a:pt x="9515" y="3286"/>
                </a:lnTo>
                <a:lnTo>
                  <a:pt x="9490" y="3310"/>
                </a:lnTo>
                <a:lnTo>
                  <a:pt x="9515" y="3335"/>
                </a:lnTo>
                <a:lnTo>
                  <a:pt x="9539" y="3359"/>
                </a:lnTo>
                <a:lnTo>
                  <a:pt x="9953" y="3335"/>
                </a:lnTo>
                <a:lnTo>
                  <a:pt x="10342" y="3310"/>
                </a:lnTo>
                <a:lnTo>
                  <a:pt x="10780" y="3310"/>
                </a:lnTo>
                <a:lnTo>
                  <a:pt x="11048" y="3505"/>
                </a:lnTo>
                <a:lnTo>
                  <a:pt x="10756" y="3578"/>
                </a:lnTo>
                <a:lnTo>
                  <a:pt x="10464" y="3675"/>
                </a:lnTo>
                <a:lnTo>
                  <a:pt x="10245" y="3797"/>
                </a:lnTo>
                <a:lnTo>
                  <a:pt x="10099" y="3918"/>
                </a:lnTo>
                <a:lnTo>
                  <a:pt x="10074" y="3943"/>
                </a:lnTo>
                <a:lnTo>
                  <a:pt x="10099" y="3943"/>
                </a:lnTo>
                <a:lnTo>
                  <a:pt x="10391" y="3918"/>
                </a:lnTo>
                <a:lnTo>
                  <a:pt x="10683" y="3870"/>
                </a:lnTo>
                <a:lnTo>
                  <a:pt x="10975" y="3821"/>
                </a:lnTo>
                <a:lnTo>
                  <a:pt x="11291" y="3773"/>
                </a:lnTo>
                <a:lnTo>
                  <a:pt x="11364" y="3773"/>
                </a:lnTo>
                <a:lnTo>
                  <a:pt x="11583" y="3967"/>
                </a:lnTo>
                <a:lnTo>
                  <a:pt x="11778" y="4186"/>
                </a:lnTo>
                <a:lnTo>
                  <a:pt x="11388" y="4210"/>
                </a:lnTo>
                <a:lnTo>
                  <a:pt x="10829" y="4259"/>
                </a:lnTo>
                <a:lnTo>
                  <a:pt x="10561" y="4283"/>
                </a:lnTo>
                <a:lnTo>
                  <a:pt x="10318" y="4381"/>
                </a:lnTo>
                <a:lnTo>
                  <a:pt x="10293" y="4405"/>
                </a:lnTo>
                <a:lnTo>
                  <a:pt x="10293" y="4429"/>
                </a:lnTo>
                <a:lnTo>
                  <a:pt x="10318" y="4454"/>
                </a:lnTo>
                <a:lnTo>
                  <a:pt x="10585" y="4527"/>
                </a:lnTo>
                <a:lnTo>
                  <a:pt x="11705" y="4527"/>
                </a:lnTo>
                <a:lnTo>
                  <a:pt x="11997" y="4502"/>
                </a:lnTo>
                <a:lnTo>
                  <a:pt x="12216" y="4867"/>
                </a:lnTo>
                <a:lnTo>
                  <a:pt x="11851" y="4867"/>
                </a:lnTo>
                <a:lnTo>
                  <a:pt x="11267" y="4892"/>
                </a:lnTo>
                <a:lnTo>
                  <a:pt x="10658" y="4940"/>
                </a:lnTo>
                <a:lnTo>
                  <a:pt x="10634" y="4940"/>
                </a:lnTo>
                <a:lnTo>
                  <a:pt x="10634" y="4965"/>
                </a:lnTo>
                <a:lnTo>
                  <a:pt x="10634" y="4989"/>
                </a:lnTo>
                <a:lnTo>
                  <a:pt x="10658" y="5013"/>
                </a:lnTo>
                <a:lnTo>
                  <a:pt x="10902" y="5086"/>
                </a:lnTo>
                <a:lnTo>
                  <a:pt x="11169" y="5111"/>
                </a:lnTo>
                <a:lnTo>
                  <a:pt x="12021" y="5111"/>
                </a:lnTo>
                <a:lnTo>
                  <a:pt x="12362" y="5135"/>
                </a:lnTo>
                <a:lnTo>
                  <a:pt x="12556" y="5622"/>
                </a:lnTo>
                <a:lnTo>
                  <a:pt x="11461" y="5622"/>
                </a:lnTo>
                <a:lnTo>
                  <a:pt x="11291" y="5646"/>
                </a:lnTo>
                <a:lnTo>
                  <a:pt x="11145" y="5695"/>
                </a:lnTo>
                <a:lnTo>
                  <a:pt x="10999" y="5768"/>
                </a:lnTo>
                <a:lnTo>
                  <a:pt x="10975" y="5792"/>
                </a:lnTo>
                <a:lnTo>
                  <a:pt x="10999" y="5841"/>
                </a:lnTo>
                <a:lnTo>
                  <a:pt x="11267" y="5889"/>
                </a:lnTo>
                <a:lnTo>
                  <a:pt x="11534" y="5889"/>
                </a:lnTo>
                <a:lnTo>
                  <a:pt x="12070" y="5914"/>
                </a:lnTo>
                <a:lnTo>
                  <a:pt x="12654" y="5938"/>
                </a:lnTo>
                <a:lnTo>
                  <a:pt x="12702" y="6060"/>
                </a:lnTo>
                <a:lnTo>
                  <a:pt x="12727" y="6181"/>
                </a:lnTo>
                <a:lnTo>
                  <a:pt x="12386" y="6181"/>
                </a:lnTo>
                <a:lnTo>
                  <a:pt x="11729" y="6254"/>
                </a:lnTo>
                <a:lnTo>
                  <a:pt x="11413" y="6279"/>
                </a:lnTo>
                <a:lnTo>
                  <a:pt x="11121" y="6352"/>
                </a:lnTo>
                <a:lnTo>
                  <a:pt x="11096" y="6352"/>
                </a:lnTo>
                <a:lnTo>
                  <a:pt x="11096" y="6376"/>
                </a:lnTo>
                <a:lnTo>
                  <a:pt x="11096" y="6400"/>
                </a:lnTo>
                <a:lnTo>
                  <a:pt x="11121" y="6425"/>
                </a:lnTo>
                <a:lnTo>
                  <a:pt x="11388" y="6473"/>
                </a:lnTo>
                <a:lnTo>
                  <a:pt x="11656" y="6498"/>
                </a:lnTo>
                <a:lnTo>
                  <a:pt x="12508" y="6498"/>
                </a:lnTo>
                <a:lnTo>
                  <a:pt x="12824" y="6522"/>
                </a:lnTo>
                <a:lnTo>
                  <a:pt x="12873" y="6838"/>
                </a:lnTo>
                <a:lnTo>
                  <a:pt x="12556" y="6838"/>
                </a:lnTo>
                <a:lnTo>
                  <a:pt x="12240" y="6863"/>
                </a:lnTo>
                <a:lnTo>
                  <a:pt x="11753" y="6887"/>
                </a:lnTo>
                <a:lnTo>
                  <a:pt x="11510" y="6911"/>
                </a:lnTo>
                <a:lnTo>
                  <a:pt x="11267" y="6936"/>
                </a:lnTo>
                <a:lnTo>
                  <a:pt x="11242" y="6936"/>
                </a:lnTo>
                <a:lnTo>
                  <a:pt x="11242" y="6960"/>
                </a:lnTo>
                <a:lnTo>
                  <a:pt x="11242" y="7009"/>
                </a:lnTo>
                <a:lnTo>
                  <a:pt x="11267" y="7009"/>
                </a:lnTo>
                <a:lnTo>
                  <a:pt x="11461" y="7082"/>
                </a:lnTo>
                <a:lnTo>
                  <a:pt x="11680" y="7130"/>
                </a:lnTo>
                <a:lnTo>
                  <a:pt x="12727" y="7130"/>
                </a:lnTo>
                <a:lnTo>
                  <a:pt x="12921" y="7106"/>
                </a:lnTo>
                <a:lnTo>
                  <a:pt x="12994" y="7593"/>
                </a:lnTo>
                <a:lnTo>
                  <a:pt x="12994" y="7593"/>
                </a:lnTo>
                <a:lnTo>
                  <a:pt x="12848" y="7568"/>
                </a:lnTo>
                <a:lnTo>
                  <a:pt x="12702" y="7568"/>
                </a:lnTo>
                <a:lnTo>
                  <a:pt x="12435" y="7593"/>
                </a:lnTo>
                <a:lnTo>
                  <a:pt x="11997" y="7593"/>
                </a:lnTo>
                <a:lnTo>
                  <a:pt x="11778" y="7617"/>
                </a:lnTo>
                <a:lnTo>
                  <a:pt x="11559" y="7690"/>
                </a:lnTo>
                <a:lnTo>
                  <a:pt x="11534" y="7690"/>
                </a:lnTo>
                <a:lnTo>
                  <a:pt x="11534" y="7739"/>
                </a:lnTo>
                <a:lnTo>
                  <a:pt x="11534" y="7763"/>
                </a:lnTo>
                <a:lnTo>
                  <a:pt x="11559" y="7787"/>
                </a:lnTo>
                <a:lnTo>
                  <a:pt x="11778" y="7836"/>
                </a:lnTo>
                <a:lnTo>
                  <a:pt x="11997" y="7860"/>
                </a:lnTo>
                <a:lnTo>
                  <a:pt x="12435" y="7860"/>
                </a:lnTo>
                <a:lnTo>
                  <a:pt x="12702" y="7885"/>
                </a:lnTo>
                <a:lnTo>
                  <a:pt x="12848" y="7885"/>
                </a:lnTo>
                <a:lnTo>
                  <a:pt x="12994" y="7860"/>
                </a:lnTo>
                <a:lnTo>
                  <a:pt x="12994" y="7909"/>
                </a:lnTo>
                <a:lnTo>
                  <a:pt x="12994" y="8250"/>
                </a:lnTo>
                <a:lnTo>
                  <a:pt x="12873" y="8201"/>
                </a:lnTo>
                <a:lnTo>
                  <a:pt x="12775" y="8201"/>
                </a:lnTo>
                <a:lnTo>
                  <a:pt x="12532" y="8177"/>
                </a:lnTo>
                <a:lnTo>
                  <a:pt x="12094" y="8177"/>
                </a:lnTo>
                <a:lnTo>
                  <a:pt x="11875" y="8201"/>
                </a:lnTo>
                <a:lnTo>
                  <a:pt x="11656" y="8250"/>
                </a:lnTo>
                <a:lnTo>
                  <a:pt x="11656" y="8274"/>
                </a:lnTo>
                <a:lnTo>
                  <a:pt x="11632" y="8298"/>
                </a:lnTo>
                <a:lnTo>
                  <a:pt x="11656" y="8298"/>
                </a:lnTo>
                <a:lnTo>
                  <a:pt x="11656" y="8323"/>
                </a:lnTo>
                <a:lnTo>
                  <a:pt x="12045" y="8396"/>
                </a:lnTo>
                <a:lnTo>
                  <a:pt x="12410" y="8444"/>
                </a:lnTo>
                <a:lnTo>
                  <a:pt x="12702" y="8469"/>
                </a:lnTo>
                <a:lnTo>
                  <a:pt x="12824" y="8493"/>
                </a:lnTo>
                <a:lnTo>
                  <a:pt x="12970" y="8469"/>
                </a:lnTo>
                <a:lnTo>
                  <a:pt x="12873" y="8858"/>
                </a:lnTo>
                <a:lnTo>
                  <a:pt x="12654" y="8809"/>
                </a:lnTo>
                <a:lnTo>
                  <a:pt x="12483" y="8785"/>
                </a:lnTo>
                <a:lnTo>
                  <a:pt x="12264" y="8736"/>
                </a:lnTo>
                <a:lnTo>
                  <a:pt x="11826" y="8736"/>
                </a:lnTo>
                <a:lnTo>
                  <a:pt x="11607" y="8809"/>
                </a:lnTo>
                <a:lnTo>
                  <a:pt x="11583" y="8834"/>
                </a:lnTo>
                <a:lnTo>
                  <a:pt x="11583" y="8858"/>
                </a:lnTo>
                <a:lnTo>
                  <a:pt x="11583" y="8882"/>
                </a:lnTo>
                <a:lnTo>
                  <a:pt x="11851" y="8882"/>
                </a:lnTo>
                <a:lnTo>
                  <a:pt x="12094" y="8931"/>
                </a:lnTo>
                <a:lnTo>
                  <a:pt x="12556" y="9053"/>
                </a:lnTo>
                <a:lnTo>
                  <a:pt x="12775" y="9126"/>
                </a:lnTo>
                <a:lnTo>
                  <a:pt x="12654" y="9345"/>
                </a:lnTo>
                <a:lnTo>
                  <a:pt x="12508" y="9296"/>
                </a:lnTo>
                <a:lnTo>
                  <a:pt x="12313" y="9272"/>
                </a:lnTo>
                <a:lnTo>
                  <a:pt x="12143" y="9223"/>
                </a:lnTo>
                <a:lnTo>
                  <a:pt x="11972" y="9199"/>
                </a:lnTo>
                <a:lnTo>
                  <a:pt x="11607" y="9199"/>
                </a:lnTo>
                <a:lnTo>
                  <a:pt x="11583" y="9223"/>
                </a:lnTo>
                <a:lnTo>
                  <a:pt x="11583" y="9247"/>
                </a:lnTo>
                <a:lnTo>
                  <a:pt x="11583" y="9272"/>
                </a:lnTo>
                <a:lnTo>
                  <a:pt x="11924" y="9418"/>
                </a:lnTo>
                <a:lnTo>
                  <a:pt x="12240" y="9564"/>
                </a:lnTo>
                <a:lnTo>
                  <a:pt x="12532" y="9637"/>
                </a:lnTo>
                <a:lnTo>
                  <a:pt x="12337" y="9929"/>
                </a:lnTo>
                <a:lnTo>
                  <a:pt x="12337" y="9977"/>
                </a:lnTo>
                <a:lnTo>
                  <a:pt x="12167" y="9904"/>
                </a:lnTo>
                <a:lnTo>
                  <a:pt x="11997" y="9880"/>
                </a:lnTo>
                <a:lnTo>
                  <a:pt x="11802" y="9831"/>
                </a:lnTo>
                <a:lnTo>
                  <a:pt x="11242" y="9831"/>
                </a:lnTo>
                <a:lnTo>
                  <a:pt x="11218" y="9856"/>
                </a:lnTo>
                <a:lnTo>
                  <a:pt x="11218" y="9880"/>
                </a:lnTo>
                <a:lnTo>
                  <a:pt x="11242" y="9880"/>
                </a:lnTo>
                <a:lnTo>
                  <a:pt x="11534" y="10002"/>
                </a:lnTo>
                <a:lnTo>
                  <a:pt x="11851" y="10123"/>
                </a:lnTo>
                <a:lnTo>
                  <a:pt x="12167" y="10245"/>
                </a:lnTo>
                <a:lnTo>
                  <a:pt x="11972" y="10513"/>
                </a:lnTo>
                <a:lnTo>
                  <a:pt x="11826" y="10488"/>
                </a:lnTo>
                <a:lnTo>
                  <a:pt x="11413" y="10391"/>
                </a:lnTo>
                <a:lnTo>
                  <a:pt x="11023" y="10342"/>
                </a:lnTo>
                <a:lnTo>
                  <a:pt x="10975" y="10342"/>
                </a:lnTo>
                <a:lnTo>
                  <a:pt x="10975" y="10367"/>
                </a:lnTo>
                <a:lnTo>
                  <a:pt x="10975" y="10391"/>
                </a:lnTo>
                <a:lnTo>
                  <a:pt x="10999" y="10440"/>
                </a:lnTo>
                <a:lnTo>
                  <a:pt x="11145" y="10537"/>
                </a:lnTo>
                <a:lnTo>
                  <a:pt x="11315" y="10610"/>
                </a:lnTo>
                <a:lnTo>
                  <a:pt x="11632" y="10732"/>
                </a:lnTo>
                <a:lnTo>
                  <a:pt x="11802" y="10780"/>
                </a:lnTo>
                <a:lnTo>
                  <a:pt x="11656" y="10999"/>
                </a:lnTo>
                <a:lnTo>
                  <a:pt x="11510" y="10951"/>
                </a:lnTo>
                <a:lnTo>
                  <a:pt x="11364" y="10926"/>
                </a:lnTo>
                <a:lnTo>
                  <a:pt x="11072" y="10853"/>
                </a:lnTo>
                <a:lnTo>
                  <a:pt x="10950" y="10853"/>
                </a:lnTo>
                <a:lnTo>
                  <a:pt x="10804" y="10902"/>
                </a:lnTo>
                <a:lnTo>
                  <a:pt x="10780" y="10926"/>
                </a:lnTo>
                <a:lnTo>
                  <a:pt x="10756" y="10951"/>
                </a:lnTo>
                <a:lnTo>
                  <a:pt x="10756" y="10999"/>
                </a:lnTo>
                <a:lnTo>
                  <a:pt x="10780" y="11048"/>
                </a:lnTo>
                <a:lnTo>
                  <a:pt x="10902" y="11121"/>
                </a:lnTo>
                <a:lnTo>
                  <a:pt x="11023" y="11170"/>
                </a:lnTo>
                <a:lnTo>
                  <a:pt x="11267" y="11243"/>
                </a:lnTo>
                <a:lnTo>
                  <a:pt x="11461" y="11291"/>
                </a:lnTo>
                <a:lnTo>
                  <a:pt x="11242" y="11583"/>
                </a:lnTo>
                <a:lnTo>
                  <a:pt x="11072" y="11535"/>
                </a:lnTo>
                <a:lnTo>
                  <a:pt x="10877" y="11535"/>
                </a:lnTo>
                <a:lnTo>
                  <a:pt x="10683" y="11583"/>
                </a:lnTo>
                <a:lnTo>
                  <a:pt x="10658" y="11608"/>
                </a:lnTo>
                <a:lnTo>
                  <a:pt x="10683" y="11632"/>
                </a:lnTo>
                <a:lnTo>
                  <a:pt x="10829" y="11681"/>
                </a:lnTo>
                <a:lnTo>
                  <a:pt x="10975" y="11729"/>
                </a:lnTo>
                <a:lnTo>
                  <a:pt x="11096" y="11778"/>
                </a:lnTo>
                <a:lnTo>
                  <a:pt x="10877" y="12143"/>
                </a:lnTo>
                <a:lnTo>
                  <a:pt x="10829" y="12118"/>
                </a:lnTo>
                <a:lnTo>
                  <a:pt x="10658" y="12045"/>
                </a:lnTo>
                <a:lnTo>
                  <a:pt x="10561" y="11997"/>
                </a:lnTo>
                <a:lnTo>
                  <a:pt x="10464" y="11972"/>
                </a:lnTo>
                <a:lnTo>
                  <a:pt x="10439" y="11997"/>
                </a:lnTo>
                <a:lnTo>
                  <a:pt x="10439" y="12045"/>
                </a:lnTo>
                <a:lnTo>
                  <a:pt x="10488" y="12118"/>
                </a:lnTo>
                <a:lnTo>
                  <a:pt x="10585" y="12191"/>
                </a:lnTo>
                <a:lnTo>
                  <a:pt x="10756" y="12313"/>
                </a:lnTo>
                <a:lnTo>
                  <a:pt x="10561" y="12654"/>
                </a:lnTo>
                <a:lnTo>
                  <a:pt x="10415" y="12629"/>
                </a:lnTo>
                <a:lnTo>
                  <a:pt x="10172" y="12629"/>
                </a:lnTo>
                <a:lnTo>
                  <a:pt x="10026" y="12654"/>
                </a:lnTo>
                <a:lnTo>
                  <a:pt x="10026" y="12678"/>
                </a:lnTo>
                <a:lnTo>
                  <a:pt x="10026" y="12702"/>
                </a:lnTo>
                <a:lnTo>
                  <a:pt x="10245" y="12800"/>
                </a:lnTo>
                <a:lnTo>
                  <a:pt x="10439" y="12897"/>
                </a:lnTo>
                <a:lnTo>
                  <a:pt x="10196" y="13384"/>
                </a:lnTo>
                <a:lnTo>
                  <a:pt x="9880" y="13384"/>
                </a:lnTo>
                <a:lnTo>
                  <a:pt x="9904" y="13432"/>
                </a:lnTo>
                <a:lnTo>
                  <a:pt x="10147" y="13505"/>
                </a:lnTo>
                <a:lnTo>
                  <a:pt x="10074" y="13700"/>
                </a:lnTo>
                <a:lnTo>
                  <a:pt x="10026" y="13895"/>
                </a:lnTo>
                <a:lnTo>
                  <a:pt x="9953" y="14284"/>
                </a:lnTo>
                <a:lnTo>
                  <a:pt x="9880" y="14673"/>
                </a:lnTo>
                <a:lnTo>
                  <a:pt x="9807" y="15087"/>
                </a:lnTo>
                <a:lnTo>
                  <a:pt x="9101" y="15111"/>
                </a:lnTo>
                <a:lnTo>
                  <a:pt x="9247" y="14673"/>
                </a:lnTo>
                <a:lnTo>
                  <a:pt x="9344" y="14235"/>
                </a:lnTo>
                <a:lnTo>
                  <a:pt x="9539" y="13359"/>
                </a:lnTo>
                <a:lnTo>
                  <a:pt x="9734" y="12459"/>
                </a:lnTo>
                <a:lnTo>
                  <a:pt x="9855" y="12021"/>
                </a:lnTo>
                <a:lnTo>
                  <a:pt x="9977" y="11583"/>
                </a:lnTo>
                <a:lnTo>
                  <a:pt x="10269" y="10659"/>
                </a:lnTo>
                <a:lnTo>
                  <a:pt x="10537" y="9734"/>
                </a:lnTo>
                <a:lnTo>
                  <a:pt x="10658" y="9320"/>
                </a:lnTo>
                <a:lnTo>
                  <a:pt x="10756" y="8858"/>
                </a:lnTo>
                <a:lnTo>
                  <a:pt x="10780" y="8639"/>
                </a:lnTo>
                <a:lnTo>
                  <a:pt x="10780" y="8396"/>
                </a:lnTo>
                <a:lnTo>
                  <a:pt x="10756" y="8177"/>
                </a:lnTo>
                <a:lnTo>
                  <a:pt x="10707" y="7958"/>
                </a:lnTo>
                <a:lnTo>
                  <a:pt x="10683" y="7933"/>
                </a:lnTo>
                <a:lnTo>
                  <a:pt x="10634" y="7933"/>
                </a:lnTo>
                <a:lnTo>
                  <a:pt x="10610" y="7958"/>
                </a:lnTo>
                <a:lnTo>
                  <a:pt x="10537" y="8177"/>
                </a:lnTo>
                <a:lnTo>
                  <a:pt x="10464" y="8420"/>
                </a:lnTo>
                <a:lnTo>
                  <a:pt x="10366" y="8882"/>
                </a:lnTo>
                <a:lnTo>
                  <a:pt x="10293" y="9369"/>
                </a:lnTo>
                <a:lnTo>
                  <a:pt x="10172" y="9831"/>
                </a:lnTo>
                <a:lnTo>
                  <a:pt x="9904" y="10756"/>
                </a:lnTo>
                <a:lnTo>
                  <a:pt x="9588" y="11656"/>
                </a:lnTo>
                <a:lnTo>
                  <a:pt x="9466" y="12094"/>
                </a:lnTo>
                <a:lnTo>
                  <a:pt x="9369" y="12532"/>
                </a:lnTo>
                <a:lnTo>
                  <a:pt x="9174" y="13384"/>
                </a:lnTo>
                <a:lnTo>
                  <a:pt x="8979" y="14260"/>
                </a:lnTo>
                <a:lnTo>
                  <a:pt x="8858" y="14698"/>
                </a:lnTo>
                <a:lnTo>
                  <a:pt x="8736" y="15111"/>
                </a:lnTo>
                <a:lnTo>
                  <a:pt x="8128" y="15136"/>
                </a:lnTo>
                <a:lnTo>
                  <a:pt x="7519" y="15087"/>
                </a:lnTo>
                <a:lnTo>
                  <a:pt x="7179" y="15063"/>
                </a:lnTo>
                <a:lnTo>
                  <a:pt x="7154" y="15038"/>
                </a:lnTo>
                <a:lnTo>
                  <a:pt x="7081" y="14698"/>
                </a:lnTo>
                <a:lnTo>
                  <a:pt x="7033" y="14357"/>
                </a:lnTo>
                <a:lnTo>
                  <a:pt x="6935" y="13651"/>
                </a:lnTo>
                <a:lnTo>
                  <a:pt x="6765" y="12605"/>
                </a:lnTo>
                <a:lnTo>
                  <a:pt x="6570" y="11583"/>
                </a:lnTo>
                <a:lnTo>
                  <a:pt x="6230" y="9880"/>
                </a:lnTo>
                <a:lnTo>
                  <a:pt x="6060" y="9028"/>
                </a:lnTo>
                <a:lnTo>
                  <a:pt x="5841" y="8177"/>
                </a:lnTo>
                <a:lnTo>
                  <a:pt x="5816" y="8152"/>
                </a:lnTo>
                <a:lnTo>
                  <a:pt x="5768" y="8128"/>
                </a:lnTo>
                <a:lnTo>
                  <a:pt x="5743" y="8128"/>
                </a:lnTo>
                <a:lnTo>
                  <a:pt x="5695" y="8152"/>
                </a:lnTo>
                <a:lnTo>
                  <a:pt x="5646" y="8298"/>
                </a:lnTo>
                <a:lnTo>
                  <a:pt x="5646" y="8420"/>
                </a:lnTo>
                <a:lnTo>
                  <a:pt x="5646" y="8542"/>
                </a:lnTo>
                <a:lnTo>
                  <a:pt x="5646" y="8663"/>
                </a:lnTo>
                <a:lnTo>
                  <a:pt x="5719" y="8931"/>
                </a:lnTo>
                <a:lnTo>
                  <a:pt x="5768" y="9199"/>
                </a:lnTo>
                <a:lnTo>
                  <a:pt x="5865" y="9734"/>
                </a:lnTo>
                <a:lnTo>
                  <a:pt x="5962" y="10245"/>
                </a:lnTo>
                <a:lnTo>
                  <a:pt x="6035" y="10780"/>
                </a:lnTo>
                <a:lnTo>
                  <a:pt x="6133" y="11316"/>
                </a:lnTo>
                <a:lnTo>
                  <a:pt x="6327" y="12337"/>
                </a:lnTo>
                <a:lnTo>
                  <a:pt x="6522" y="13384"/>
                </a:lnTo>
                <a:lnTo>
                  <a:pt x="6570" y="13773"/>
                </a:lnTo>
                <a:lnTo>
                  <a:pt x="6619" y="14211"/>
                </a:lnTo>
                <a:lnTo>
                  <a:pt x="6668" y="14625"/>
                </a:lnTo>
                <a:lnTo>
                  <a:pt x="6716" y="14819"/>
                </a:lnTo>
                <a:lnTo>
                  <a:pt x="6765" y="15014"/>
                </a:lnTo>
                <a:lnTo>
                  <a:pt x="6497" y="15038"/>
                </a:lnTo>
                <a:lnTo>
                  <a:pt x="6473" y="14625"/>
                </a:lnTo>
                <a:lnTo>
                  <a:pt x="6400" y="14235"/>
                </a:lnTo>
                <a:lnTo>
                  <a:pt x="6279" y="13846"/>
                </a:lnTo>
                <a:lnTo>
                  <a:pt x="6133" y="13481"/>
                </a:lnTo>
                <a:lnTo>
                  <a:pt x="5938" y="13116"/>
                </a:lnTo>
                <a:lnTo>
                  <a:pt x="5743" y="12775"/>
                </a:lnTo>
                <a:lnTo>
                  <a:pt x="5281" y="12070"/>
                </a:lnTo>
                <a:lnTo>
                  <a:pt x="4746" y="11267"/>
                </a:lnTo>
                <a:lnTo>
                  <a:pt x="4210" y="10415"/>
                </a:lnTo>
                <a:lnTo>
                  <a:pt x="3967" y="9977"/>
                </a:lnTo>
                <a:lnTo>
                  <a:pt x="3724" y="9539"/>
                </a:lnTo>
                <a:lnTo>
                  <a:pt x="3529" y="9077"/>
                </a:lnTo>
                <a:lnTo>
                  <a:pt x="3359" y="8615"/>
                </a:lnTo>
                <a:lnTo>
                  <a:pt x="3286" y="8396"/>
                </a:lnTo>
                <a:lnTo>
                  <a:pt x="3261" y="8152"/>
                </a:lnTo>
                <a:lnTo>
                  <a:pt x="3237" y="7909"/>
                </a:lnTo>
                <a:lnTo>
                  <a:pt x="3237" y="7666"/>
                </a:lnTo>
                <a:lnTo>
                  <a:pt x="3261" y="7155"/>
                </a:lnTo>
                <a:lnTo>
                  <a:pt x="3310" y="6668"/>
                </a:lnTo>
                <a:lnTo>
                  <a:pt x="3334" y="6376"/>
                </a:lnTo>
                <a:lnTo>
                  <a:pt x="3407" y="6108"/>
                </a:lnTo>
                <a:lnTo>
                  <a:pt x="3480" y="5841"/>
                </a:lnTo>
                <a:lnTo>
                  <a:pt x="3578" y="5597"/>
                </a:lnTo>
                <a:lnTo>
                  <a:pt x="3699" y="5354"/>
                </a:lnTo>
                <a:lnTo>
                  <a:pt x="3845" y="5111"/>
                </a:lnTo>
                <a:lnTo>
                  <a:pt x="4016" y="4892"/>
                </a:lnTo>
                <a:lnTo>
                  <a:pt x="4186" y="4673"/>
                </a:lnTo>
                <a:lnTo>
                  <a:pt x="4648" y="4162"/>
                </a:lnTo>
                <a:lnTo>
                  <a:pt x="5062" y="3748"/>
                </a:lnTo>
                <a:lnTo>
                  <a:pt x="5403" y="3432"/>
                </a:lnTo>
                <a:lnTo>
                  <a:pt x="5743" y="3189"/>
                </a:lnTo>
                <a:lnTo>
                  <a:pt x="6060" y="3018"/>
                </a:lnTo>
                <a:lnTo>
                  <a:pt x="6352" y="2872"/>
                </a:lnTo>
                <a:lnTo>
                  <a:pt x="6668" y="2775"/>
                </a:lnTo>
                <a:lnTo>
                  <a:pt x="6984" y="2702"/>
                </a:lnTo>
                <a:lnTo>
                  <a:pt x="7276" y="2653"/>
                </a:lnTo>
                <a:lnTo>
                  <a:pt x="7568" y="2629"/>
                </a:lnTo>
                <a:lnTo>
                  <a:pt x="7860" y="2605"/>
                </a:lnTo>
                <a:close/>
                <a:moveTo>
                  <a:pt x="6716" y="15525"/>
                </a:moveTo>
                <a:lnTo>
                  <a:pt x="6619" y="15720"/>
                </a:lnTo>
                <a:lnTo>
                  <a:pt x="6352" y="16158"/>
                </a:lnTo>
                <a:lnTo>
                  <a:pt x="6279" y="16109"/>
                </a:lnTo>
                <a:lnTo>
                  <a:pt x="6230" y="16060"/>
                </a:lnTo>
                <a:lnTo>
                  <a:pt x="6206" y="15963"/>
                </a:lnTo>
                <a:lnTo>
                  <a:pt x="6206" y="15866"/>
                </a:lnTo>
                <a:lnTo>
                  <a:pt x="6206" y="15768"/>
                </a:lnTo>
                <a:lnTo>
                  <a:pt x="6230" y="15695"/>
                </a:lnTo>
                <a:lnTo>
                  <a:pt x="6279" y="15598"/>
                </a:lnTo>
                <a:lnTo>
                  <a:pt x="6327" y="15549"/>
                </a:lnTo>
                <a:lnTo>
                  <a:pt x="6595" y="15525"/>
                </a:lnTo>
                <a:close/>
                <a:moveTo>
                  <a:pt x="6887" y="15525"/>
                </a:moveTo>
                <a:lnTo>
                  <a:pt x="7276" y="15549"/>
                </a:lnTo>
                <a:lnTo>
                  <a:pt x="7641" y="15598"/>
                </a:lnTo>
                <a:lnTo>
                  <a:pt x="8225" y="15647"/>
                </a:lnTo>
                <a:lnTo>
                  <a:pt x="8809" y="15671"/>
                </a:lnTo>
                <a:lnTo>
                  <a:pt x="8541" y="15963"/>
                </a:lnTo>
                <a:lnTo>
                  <a:pt x="8298" y="16255"/>
                </a:lnTo>
                <a:lnTo>
                  <a:pt x="7909" y="16231"/>
                </a:lnTo>
                <a:lnTo>
                  <a:pt x="8249" y="15744"/>
                </a:lnTo>
                <a:lnTo>
                  <a:pt x="8249" y="15720"/>
                </a:lnTo>
                <a:lnTo>
                  <a:pt x="8225" y="15695"/>
                </a:lnTo>
                <a:lnTo>
                  <a:pt x="8201" y="15671"/>
                </a:lnTo>
                <a:lnTo>
                  <a:pt x="8176" y="15695"/>
                </a:lnTo>
                <a:lnTo>
                  <a:pt x="7690" y="16231"/>
                </a:lnTo>
                <a:lnTo>
                  <a:pt x="7179" y="16182"/>
                </a:lnTo>
                <a:lnTo>
                  <a:pt x="7325" y="15939"/>
                </a:lnTo>
                <a:lnTo>
                  <a:pt x="7471" y="15671"/>
                </a:lnTo>
                <a:lnTo>
                  <a:pt x="7471" y="15647"/>
                </a:lnTo>
                <a:lnTo>
                  <a:pt x="7446" y="15622"/>
                </a:lnTo>
                <a:lnTo>
                  <a:pt x="7422" y="15647"/>
                </a:lnTo>
                <a:lnTo>
                  <a:pt x="7203" y="15890"/>
                </a:lnTo>
                <a:lnTo>
                  <a:pt x="6935" y="16182"/>
                </a:lnTo>
                <a:lnTo>
                  <a:pt x="6741" y="16206"/>
                </a:lnTo>
                <a:lnTo>
                  <a:pt x="6570" y="16255"/>
                </a:lnTo>
                <a:lnTo>
                  <a:pt x="6668" y="16060"/>
                </a:lnTo>
                <a:lnTo>
                  <a:pt x="6814" y="15817"/>
                </a:lnTo>
                <a:lnTo>
                  <a:pt x="6862" y="15671"/>
                </a:lnTo>
                <a:lnTo>
                  <a:pt x="6887" y="15525"/>
                </a:lnTo>
                <a:close/>
                <a:moveTo>
                  <a:pt x="9661" y="15622"/>
                </a:moveTo>
                <a:lnTo>
                  <a:pt x="9734" y="15671"/>
                </a:lnTo>
                <a:lnTo>
                  <a:pt x="9807" y="15695"/>
                </a:lnTo>
                <a:lnTo>
                  <a:pt x="9953" y="15695"/>
                </a:lnTo>
                <a:lnTo>
                  <a:pt x="9782" y="15793"/>
                </a:lnTo>
                <a:lnTo>
                  <a:pt x="9661" y="15939"/>
                </a:lnTo>
                <a:lnTo>
                  <a:pt x="9539" y="16085"/>
                </a:lnTo>
                <a:lnTo>
                  <a:pt x="9417" y="16279"/>
                </a:lnTo>
                <a:lnTo>
                  <a:pt x="9271" y="16279"/>
                </a:lnTo>
                <a:lnTo>
                  <a:pt x="9612" y="15817"/>
                </a:lnTo>
                <a:lnTo>
                  <a:pt x="9612" y="15793"/>
                </a:lnTo>
                <a:lnTo>
                  <a:pt x="9612" y="15768"/>
                </a:lnTo>
                <a:lnTo>
                  <a:pt x="9563" y="15768"/>
                </a:lnTo>
                <a:lnTo>
                  <a:pt x="9320" y="16012"/>
                </a:lnTo>
                <a:lnTo>
                  <a:pt x="9077" y="16255"/>
                </a:lnTo>
                <a:lnTo>
                  <a:pt x="8517" y="16255"/>
                </a:lnTo>
                <a:lnTo>
                  <a:pt x="8882" y="15720"/>
                </a:lnTo>
                <a:lnTo>
                  <a:pt x="8906" y="15695"/>
                </a:lnTo>
                <a:lnTo>
                  <a:pt x="8882" y="15671"/>
                </a:lnTo>
                <a:lnTo>
                  <a:pt x="9271" y="15671"/>
                </a:lnTo>
                <a:lnTo>
                  <a:pt x="9661" y="15622"/>
                </a:lnTo>
                <a:close/>
                <a:moveTo>
                  <a:pt x="10074" y="15768"/>
                </a:moveTo>
                <a:lnTo>
                  <a:pt x="10074" y="15841"/>
                </a:lnTo>
                <a:lnTo>
                  <a:pt x="10099" y="15939"/>
                </a:lnTo>
                <a:lnTo>
                  <a:pt x="10074" y="16060"/>
                </a:lnTo>
                <a:lnTo>
                  <a:pt x="10050" y="16182"/>
                </a:lnTo>
                <a:lnTo>
                  <a:pt x="9977" y="16304"/>
                </a:lnTo>
                <a:lnTo>
                  <a:pt x="9758" y="16279"/>
                </a:lnTo>
                <a:lnTo>
                  <a:pt x="9880" y="16012"/>
                </a:lnTo>
                <a:lnTo>
                  <a:pt x="9977" y="15890"/>
                </a:lnTo>
                <a:lnTo>
                  <a:pt x="10074" y="15768"/>
                </a:lnTo>
                <a:close/>
                <a:moveTo>
                  <a:pt x="6522" y="16571"/>
                </a:moveTo>
                <a:lnTo>
                  <a:pt x="6595" y="16620"/>
                </a:lnTo>
                <a:lnTo>
                  <a:pt x="6424" y="16888"/>
                </a:lnTo>
                <a:lnTo>
                  <a:pt x="6376" y="17034"/>
                </a:lnTo>
                <a:lnTo>
                  <a:pt x="6327" y="17180"/>
                </a:lnTo>
                <a:lnTo>
                  <a:pt x="6254" y="17082"/>
                </a:lnTo>
                <a:lnTo>
                  <a:pt x="6230" y="16985"/>
                </a:lnTo>
                <a:lnTo>
                  <a:pt x="6206" y="16912"/>
                </a:lnTo>
                <a:lnTo>
                  <a:pt x="6230" y="16815"/>
                </a:lnTo>
                <a:lnTo>
                  <a:pt x="6254" y="16839"/>
                </a:lnTo>
                <a:lnTo>
                  <a:pt x="6303" y="16839"/>
                </a:lnTo>
                <a:lnTo>
                  <a:pt x="6352" y="16815"/>
                </a:lnTo>
                <a:lnTo>
                  <a:pt x="6376" y="16766"/>
                </a:lnTo>
                <a:lnTo>
                  <a:pt x="6424" y="16596"/>
                </a:lnTo>
                <a:lnTo>
                  <a:pt x="6449" y="16596"/>
                </a:lnTo>
                <a:lnTo>
                  <a:pt x="6522" y="16571"/>
                </a:lnTo>
                <a:close/>
                <a:moveTo>
                  <a:pt x="7884" y="16693"/>
                </a:moveTo>
                <a:lnTo>
                  <a:pt x="7957" y="16717"/>
                </a:lnTo>
                <a:lnTo>
                  <a:pt x="7787" y="16985"/>
                </a:lnTo>
                <a:lnTo>
                  <a:pt x="7617" y="17253"/>
                </a:lnTo>
                <a:lnTo>
                  <a:pt x="7592" y="17326"/>
                </a:lnTo>
                <a:lnTo>
                  <a:pt x="7300" y="17326"/>
                </a:lnTo>
                <a:lnTo>
                  <a:pt x="7398" y="17107"/>
                </a:lnTo>
                <a:lnTo>
                  <a:pt x="7519" y="16888"/>
                </a:lnTo>
                <a:lnTo>
                  <a:pt x="7617" y="16717"/>
                </a:lnTo>
                <a:lnTo>
                  <a:pt x="7884" y="16693"/>
                </a:lnTo>
                <a:close/>
                <a:moveTo>
                  <a:pt x="8225" y="16717"/>
                </a:moveTo>
                <a:lnTo>
                  <a:pt x="8736" y="16742"/>
                </a:lnTo>
                <a:lnTo>
                  <a:pt x="8541" y="17034"/>
                </a:lnTo>
                <a:lnTo>
                  <a:pt x="8371" y="17326"/>
                </a:lnTo>
                <a:lnTo>
                  <a:pt x="7909" y="17326"/>
                </a:lnTo>
                <a:lnTo>
                  <a:pt x="7933" y="17277"/>
                </a:lnTo>
                <a:lnTo>
                  <a:pt x="8225" y="16717"/>
                </a:lnTo>
                <a:close/>
                <a:moveTo>
                  <a:pt x="9223" y="16742"/>
                </a:moveTo>
                <a:lnTo>
                  <a:pt x="8979" y="17350"/>
                </a:lnTo>
                <a:lnTo>
                  <a:pt x="8663" y="17350"/>
                </a:lnTo>
                <a:lnTo>
                  <a:pt x="8979" y="16742"/>
                </a:lnTo>
                <a:close/>
                <a:moveTo>
                  <a:pt x="9928" y="16742"/>
                </a:moveTo>
                <a:lnTo>
                  <a:pt x="9661" y="17253"/>
                </a:lnTo>
                <a:lnTo>
                  <a:pt x="9612" y="17350"/>
                </a:lnTo>
                <a:lnTo>
                  <a:pt x="9320" y="17350"/>
                </a:lnTo>
                <a:lnTo>
                  <a:pt x="9563" y="16742"/>
                </a:lnTo>
                <a:close/>
                <a:moveTo>
                  <a:pt x="10147" y="16839"/>
                </a:moveTo>
                <a:lnTo>
                  <a:pt x="10220" y="16961"/>
                </a:lnTo>
                <a:lnTo>
                  <a:pt x="10245" y="17107"/>
                </a:lnTo>
                <a:lnTo>
                  <a:pt x="10220" y="17228"/>
                </a:lnTo>
                <a:lnTo>
                  <a:pt x="10147" y="17350"/>
                </a:lnTo>
                <a:lnTo>
                  <a:pt x="9928" y="17350"/>
                </a:lnTo>
                <a:lnTo>
                  <a:pt x="9953" y="17277"/>
                </a:lnTo>
                <a:lnTo>
                  <a:pt x="10050" y="17082"/>
                </a:lnTo>
                <a:lnTo>
                  <a:pt x="10147" y="16839"/>
                </a:lnTo>
                <a:close/>
                <a:moveTo>
                  <a:pt x="6862" y="16693"/>
                </a:moveTo>
                <a:lnTo>
                  <a:pt x="7081" y="16717"/>
                </a:lnTo>
                <a:lnTo>
                  <a:pt x="7300" y="16717"/>
                </a:lnTo>
                <a:lnTo>
                  <a:pt x="7106" y="17009"/>
                </a:lnTo>
                <a:lnTo>
                  <a:pt x="6935" y="17326"/>
                </a:lnTo>
                <a:lnTo>
                  <a:pt x="6741" y="17350"/>
                </a:lnTo>
                <a:lnTo>
                  <a:pt x="6570" y="17399"/>
                </a:lnTo>
                <a:lnTo>
                  <a:pt x="6619" y="17204"/>
                </a:lnTo>
                <a:lnTo>
                  <a:pt x="6692" y="17034"/>
                </a:lnTo>
                <a:lnTo>
                  <a:pt x="6862" y="16693"/>
                </a:lnTo>
                <a:close/>
                <a:moveTo>
                  <a:pt x="6473" y="17618"/>
                </a:moveTo>
                <a:lnTo>
                  <a:pt x="6643" y="17691"/>
                </a:lnTo>
                <a:lnTo>
                  <a:pt x="6814" y="17715"/>
                </a:lnTo>
                <a:lnTo>
                  <a:pt x="6789" y="17910"/>
                </a:lnTo>
                <a:lnTo>
                  <a:pt x="6765" y="18080"/>
                </a:lnTo>
                <a:lnTo>
                  <a:pt x="6643" y="17983"/>
                </a:lnTo>
                <a:lnTo>
                  <a:pt x="6546" y="17861"/>
                </a:lnTo>
                <a:lnTo>
                  <a:pt x="6352" y="17642"/>
                </a:lnTo>
                <a:lnTo>
                  <a:pt x="6376" y="17618"/>
                </a:lnTo>
                <a:lnTo>
                  <a:pt x="6424" y="17642"/>
                </a:lnTo>
                <a:lnTo>
                  <a:pt x="6473" y="17618"/>
                </a:lnTo>
                <a:close/>
                <a:moveTo>
                  <a:pt x="7398" y="17739"/>
                </a:moveTo>
                <a:lnTo>
                  <a:pt x="7300" y="18031"/>
                </a:lnTo>
                <a:lnTo>
                  <a:pt x="7252" y="18177"/>
                </a:lnTo>
                <a:lnTo>
                  <a:pt x="7252" y="18299"/>
                </a:lnTo>
                <a:lnTo>
                  <a:pt x="7008" y="18202"/>
                </a:lnTo>
                <a:lnTo>
                  <a:pt x="7154" y="17739"/>
                </a:lnTo>
                <a:close/>
                <a:moveTo>
                  <a:pt x="8833" y="17715"/>
                </a:moveTo>
                <a:lnTo>
                  <a:pt x="8785" y="17837"/>
                </a:lnTo>
                <a:lnTo>
                  <a:pt x="8736" y="17983"/>
                </a:lnTo>
                <a:lnTo>
                  <a:pt x="8712" y="18104"/>
                </a:lnTo>
                <a:lnTo>
                  <a:pt x="8736" y="18153"/>
                </a:lnTo>
                <a:lnTo>
                  <a:pt x="8736" y="18202"/>
                </a:lnTo>
                <a:lnTo>
                  <a:pt x="8809" y="18250"/>
                </a:lnTo>
                <a:lnTo>
                  <a:pt x="8882" y="18250"/>
                </a:lnTo>
                <a:lnTo>
                  <a:pt x="8931" y="18226"/>
                </a:lnTo>
                <a:lnTo>
                  <a:pt x="9004" y="18153"/>
                </a:lnTo>
                <a:lnTo>
                  <a:pt x="9125" y="17958"/>
                </a:lnTo>
                <a:lnTo>
                  <a:pt x="9198" y="17739"/>
                </a:lnTo>
                <a:lnTo>
                  <a:pt x="9393" y="17739"/>
                </a:lnTo>
                <a:lnTo>
                  <a:pt x="9369" y="17861"/>
                </a:lnTo>
                <a:lnTo>
                  <a:pt x="9369" y="18007"/>
                </a:lnTo>
                <a:lnTo>
                  <a:pt x="9125" y="18153"/>
                </a:lnTo>
                <a:lnTo>
                  <a:pt x="8833" y="18275"/>
                </a:lnTo>
                <a:lnTo>
                  <a:pt x="8566" y="18372"/>
                </a:lnTo>
                <a:lnTo>
                  <a:pt x="8249" y="18421"/>
                </a:lnTo>
                <a:lnTo>
                  <a:pt x="8274" y="18275"/>
                </a:lnTo>
                <a:lnTo>
                  <a:pt x="8371" y="17983"/>
                </a:lnTo>
                <a:lnTo>
                  <a:pt x="8468" y="17715"/>
                </a:lnTo>
                <a:close/>
                <a:moveTo>
                  <a:pt x="8176" y="17715"/>
                </a:moveTo>
                <a:lnTo>
                  <a:pt x="8030" y="18056"/>
                </a:lnTo>
                <a:lnTo>
                  <a:pt x="7957" y="18250"/>
                </a:lnTo>
                <a:lnTo>
                  <a:pt x="7933" y="18445"/>
                </a:lnTo>
                <a:lnTo>
                  <a:pt x="7738" y="18421"/>
                </a:lnTo>
                <a:lnTo>
                  <a:pt x="7568" y="18396"/>
                </a:lnTo>
                <a:lnTo>
                  <a:pt x="7568" y="18226"/>
                </a:lnTo>
                <a:lnTo>
                  <a:pt x="7641" y="17983"/>
                </a:lnTo>
                <a:lnTo>
                  <a:pt x="7738" y="17715"/>
                </a:lnTo>
                <a:close/>
                <a:moveTo>
                  <a:pt x="8128" y="2094"/>
                </a:moveTo>
                <a:lnTo>
                  <a:pt x="7714" y="2142"/>
                </a:lnTo>
                <a:lnTo>
                  <a:pt x="7325" y="2191"/>
                </a:lnTo>
                <a:lnTo>
                  <a:pt x="6935" y="2264"/>
                </a:lnTo>
                <a:lnTo>
                  <a:pt x="6546" y="2386"/>
                </a:lnTo>
                <a:lnTo>
                  <a:pt x="6181" y="2507"/>
                </a:lnTo>
                <a:lnTo>
                  <a:pt x="5841" y="2653"/>
                </a:lnTo>
                <a:lnTo>
                  <a:pt x="5500" y="2824"/>
                </a:lnTo>
                <a:lnTo>
                  <a:pt x="5184" y="3018"/>
                </a:lnTo>
                <a:lnTo>
                  <a:pt x="4892" y="3237"/>
                </a:lnTo>
                <a:lnTo>
                  <a:pt x="4551" y="3554"/>
                </a:lnTo>
                <a:lnTo>
                  <a:pt x="4210" y="3918"/>
                </a:lnTo>
                <a:lnTo>
                  <a:pt x="3918" y="4332"/>
                </a:lnTo>
                <a:lnTo>
                  <a:pt x="3626" y="4746"/>
                </a:lnTo>
                <a:lnTo>
                  <a:pt x="3383" y="5159"/>
                </a:lnTo>
                <a:lnTo>
                  <a:pt x="3164" y="5549"/>
                </a:lnTo>
                <a:lnTo>
                  <a:pt x="3018" y="5889"/>
                </a:lnTo>
                <a:lnTo>
                  <a:pt x="2921" y="6157"/>
                </a:lnTo>
                <a:lnTo>
                  <a:pt x="2823" y="6595"/>
                </a:lnTo>
                <a:lnTo>
                  <a:pt x="2775" y="7057"/>
                </a:lnTo>
                <a:lnTo>
                  <a:pt x="2750" y="7495"/>
                </a:lnTo>
                <a:lnTo>
                  <a:pt x="2775" y="7958"/>
                </a:lnTo>
                <a:lnTo>
                  <a:pt x="2823" y="8396"/>
                </a:lnTo>
                <a:lnTo>
                  <a:pt x="2921" y="8834"/>
                </a:lnTo>
                <a:lnTo>
                  <a:pt x="3067" y="9272"/>
                </a:lnTo>
                <a:lnTo>
                  <a:pt x="3237" y="9685"/>
                </a:lnTo>
                <a:lnTo>
                  <a:pt x="3602" y="10367"/>
                </a:lnTo>
                <a:lnTo>
                  <a:pt x="3991" y="11024"/>
                </a:lnTo>
                <a:lnTo>
                  <a:pt x="4843" y="12337"/>
                </a:lnTo>
                <a:lnTo>
                  <a:pt x="5281" y="13019"/>
                </a:lnTo>
                <a:lnTo>
                  <a:pt x="5476" y="13384"/>
                </a:lnTo>
                <a:lnTo>
                  <a:pt x="5646" y="13724"/>
                </a:lnTo>
                <a:lnTo>
                  <a:pt x="5792" y="14089"/>
                </a:lnTo>
                <a:lnTo>
                  <a:pt x="5914" y="14454"/>
                </a:lnTo>
                <a:lnTo>
                  <a:pt x="5987" y="14844"/>
                </a:lnTo>
                <a:lnTo>
                  <a:pt x="5987" y="15282"/>
                </a:lnTo>
                <a:lnTo>
                  <a:pt x="5962" y="15379"/>
                </a:lnTo>
                <a:lnTo>
                  <a:pt x="5962" y="15428"/>
                </a:lnTo>
                <a:lnTo>
                  <a:pt x="5889" y="15525"/>
                </a:lnTo>
                <a:lnTo>
                  <a:pt x="5841" y="15647"/>
                </a:lnTo>
                <a:lnTo>
                  <a:pt x="5816" y="15768"/>
                </a:lnTo>
                <a:lnTo>
                  <a:pt x="5792" y="15914"/>
                </a:lnTo>
                <a:lnTo>
                  <a:pt x="5816" y="16036"/>
                </a:lnTo>
                <a:lnTo>
                  <a:pt x="5841" y="16158"/>
                </a:lnTo>
                <a:lnTo>
                  <a:pt x="5889" y="16279"/>
                </a:lnTo>
                <a:lnTo>
                  <a:pt x="5962" y="16377"/>
                </a:lnTo>
                <a:lnTo>
                  <a:pt x="5865" y="16474"/>
                </a:lnTo>
                <a:lnTo>
                  <a:pt x="5792" y="16620"/>
                </a:lnTo>
                <a:lnTo>
                  <a:pt x="5768" y="16766"/>
                </a:lnTo>
                <a:lnTo>
                  <a:pt x="5768" y="16912"/>
                </a:lnTo>
                <a:lnTo>
                  <a:pt x="5768" y="17058"/>
                </a:lnTo>
                <a:lnTo>
                  <a:pt x="5816" y="17204"/>
                </a:lnTo>
                <a:lnTo>
                  <a:pt x="5889" y="17350"/>
                </a:lnTo>
                <a:lnTo>
                  <a:pt x="5987" y="17472"/>
                </a:lnTo>
                <a:lnTo>
                  <a:pt x="5962" y="17496"/>
                </a:lnTo>
                <a:lnTo>
                  <a:pt x="5914" y="17618"/>
                </a:lnTo>
                <a:lnTo>
                  <a:pt x="5914" y="17715"/>
                </a:lnTo>
                <a:lnTo>
                  <a:pt x="5938" y="17837"/>
                </a:lnTo>
                <a:lnTo>
                  <a:pt x="5987" y="17934"/>
                </a:lnTo>
                <a:lnTo>
                  <a:pt x="6133" y="18129"/>
                </a:lnTo>
                <a:lnTo>
                  <a:pt x="6303" y="18299"/>
                </a:lnTo>
                <a:lnTo>
                  <a:pt x="6424" y="18421"/>
                </a:lnTo>
                <a:lnTo>
                  <a:pt x="6570" y="18518"/>
                </a:lnTo>
                <a:lnTo>
                  <a:pt x="6862" y="18688"/>
                </a:lnTo>
                <a:lnTo>
                  <a:pt x="7179" y="18810"/>
                </a:lnTo>
                <a:lnTo>
                  <a:pt x="7495" y="18859"/>
                </a:lnTo>
                <a:lnTo>
                  <a:pt x="7738" y="18883"/>
                </a:lnTo>
                <a:lnTo>
                  <a:pt x="7982" y="18883"/>
                </a:lnTo>
                <a:lnTo>
                  <a:pt x="8030" y="18956"/>
                </a:lnTo>
                <a:lnTo>
                  <a:pt x="8079" y="18980"/>
                </a:lnTo>
                <a:lnTo>
                  <a:pt x="8128" y="18980"/>
                </a:lnTo>
                <a:lnTo>
                  <a:pt x="8176" y="18956"/>
                </a:lnTo>
                <a:lnTo>
                  <a:pt x="8201" y="18907"/>
                </a:lnTo>
                <a:lnTo>
                  <a:pt x="8201" y="18883"/>
                </a:lnTo>
                <a:lnTo>
                  <a:pt x="8493" y="18834"/>
                </a:lnTo>
                <a:lnTo>
                  <a:pt x="8785" y="18761"/>
                </a:lnTo>
                <a:lnTo>
                  <a:pt x="9052" y="18664"/>
                </a:lnTo>
                <a:lnTo>
                  <a:pt x="9320" y="18542"/>
                </a:lnTo>
                <a:lnTo>
                  <a:pt x="9563" y="18396"/>
                </a:lnTo>
                <a:lnTo>
                  <a:pt x="9807" y="18226"/>
                </a:lnTo>
                <a:lnTo>
                  <a:pt x="10050" y="18056"/>
                </a:lnTo>
                <a:lnTo>
                  <a:pt x="10269" y="17837"/>
                </a:lnTo>
                <a:lnTo>
                  <a:pt x="10318" y="17764"/>
                </a:lnTo>
                <a:lnTo>
                  <a:pt x="10342" y="17691"/>
                </a:lnTo>
                <a:lnTo>
                  <a:pt x="10464" y="17593"/>
                </a:lnTo>
                <a:lnTo>
                  <a:pt x="10537" y="17447"/>
                </a:lnTo>
                <a:lnTo>
                  <a:pt x="10585" y="17301"/>
                </a:lnTo>
                <a:lnTo>
                  <a:pt x="10634" y="17107"/>
                </a:lnTo>
                <a:lnTo>
                  <a:pt x="10634" y="16936"/>
                </a:lnTo>
                <a:lnTo>
                  <a:pt x="10585" y="16742"/>
                </a:lnTo>
                <a:lnTo>
                  <a:pt x="10512" y="16596"/>
                </a:lnTo>
                <a:lnTo>
                  <a:pt x="10391" y="16474"/>
                </a:lnTo>
                <a:lnTo>
                  <a:pt x="10488" y="16255"/>
                </a:lnTo>
                <a:lnTo>
                  <a:pt x="10537" y="16036"/>
                </a:lnTo>
                <a:lnTo>
                  <a:pt x="10537" y="15817"/>
                </a:lnTo>
                <a:lnTo>
                  <a:pt x="10488" y="15574"/>
                </a:lnTo>
                <a:lnTo>
                  <a:pt x="10415" y="15476"/>
                </a:lnTo>
                <a:lnTo>
                  <a:pt x="10342" y="15379"/>
                </a:lnTo>
                <a:lnTo>
                  <a:pt x="10342" y="15306"/>
                </a:lnTo>
                <a:lnTo>
                  <a:pt x="10415" y="14965"/>
                </a:lnTo>
                <a:lnTo>
                  <a:pt x="10464" y="14625"/>
                </a:lnTo>
                <a:lnTo>
                  <a:pt x="10512" y="14284"/>
                </a:lnTo>
                <a:lnTo>
                  <a:pt x="10585" y="13943"/>
                </a:lnTo>
                <a:lnTo>
                  <a:pt x="10658" y="13700"/>
                </a:lnTo>
                <a:lnTo>
                  <a:pt x="10756" y="13457"/>
                </a:lnTo>
                <a:lnTo>
                  <a:pt x="10999" y="12994"/>
                </a:lnTo>
                <a:lnTo>
                  <a:pt x="11023" y="12970"/>
                </a:lnTo>
                <a:lnTo>
                  <a:pt x="11023" y="12946"/>
                </a:lnTo>
                <a:lnTo>
                  <a:pt x="11340" y="12459"/>
                </a:lnTo>
                <a:lnTo>
                  <a:pt x="11632" y="11972"/>
                </a:lnTo>
                <a:lnTo>
                  <a:pt x="12191" y="11194"/>
                </a:lnTo>
                <a:lnTo>
                  <a:pt x="12483" y="10780"/>
                </a:lnTo>
                <a:lnTo>
                  <a:pt x="12751" y="10367"/>
                </a:lnTo>
                <a:lnTo>
                  <a:pt x="12994" y="9953"/>
                </a:lnTo>
                <a:lnTo>
                  <a:pt x="13213" y="9515"/>
                </a:lnTo>
                <a:lnTo>
                  <a:pt x="13384" y="9053"/>
                </a:lnTo>
                <a:lnTo>
                  <a:pt x="13457" y="8809"/>
                </a:lnTo>
                <a:lnTo>
                  <a:pt x="13505" y="8590"/>
                </a:lnTo>
                <a:lnTo>
                  <a:pt x="13554" y="8152"/>
                </a:lnTo>
                <a:lnTo>
                  <a:pt x="13554" y="7714"/>
                </a:lnTo>
                <a:lnTo>
                  <a:pt x="13505" y="7276"/>
                </a:lnTo>
                <a:lnTo>
                  <a:pt x="13432" y="6838"/>
                </a:lnTo>
                <a:lnTo>
                  <a:pt x="13335" y="6400"/>
                </a:lnTo>
                <a:lnTo>
                  <a:pt x="13213" y="5962"/>
                </a:lnTo>
                <a:lnTo>
                  <a:pt x="12946" y="5135"/>
                </a:lnTo>
                <a:lnTo>
                  <a:pt x="12800" y="4770"/>
                </a:lnTo>
                <a:lnTo>
                  <a:pt x="12605" y="4429"/>
                </a:lnTo>
                <a:lnTo>
                  <a:pt x="12386" y="4113"/>
                </a:lnTo>
                <a:lnTo>
                  <a:pt x="12143" y="3797"/>
                </a:lnTo>
                <a:lnTo>
                  <a:pt x="12143" y="3773"/>
                </a:lnTo>
                <a:lnTo>
                  <a:pt x="12094" y="3675"/>
                </a:lnTo>
                <a:lnTo>
                  <a:pt x="12021" y="3602"/>
                </a:lnTo>
                <a:lnTo>
                  <a:pt x="11948" y="3554"/>
                </a:lnTo>
                <a:lnTo>
                  <a:pt x="11851" y="3505"/>
                </a:lnTo>
                <a:lnTo>
                  <a:pt x="11607" y="3286"/>
                </a:lnTo>
                <a:lnTo>
                  <a:pt x="11340" y="3091"/>
                </a:lnTo>
                <a:lnTo>
                  <a:pt x="11072" y="2897"/>
                </a:lnTo>
                <a:lnTo>
                  <a:pt x="10804" y="2726"/>
                </a:lnTo>
                <a:lnTo>
                  <a:pt x="10464" y="2556"/>
                </a:lnTo>
                <a:lnTo>
                  <a:pt x="10099" y="2386"/>
                </a:lnTo>
                <a:lnTo>
                  <a:pt x="9709" y="2264"/>
                </a:lnTo>
                <a:lnTo>
                  <a:pt x="9320" y="2191"/>
                </a:lnTo>
                <a:lnTo>
                  <a:pt x="8931" y="2142"/>
                </a:lnTo>
                <a:lnTo>
                  <a:pt x="8517" y="2094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340;p36"/>
          <p:cNvSpPr/>
          <p:nvPr/>
        </p:nvSpPr>
        <p:spPr>
          <a:xfrm>
            <a:off x="6248400" y="1352550"/>
            <a:ext cx="1366695" cy="1183935"/>
          </a:xfrm>
          <a:custGeom>
            <a:avLst/>
            <a:gdLst/>
            <a:ahLst/>
            <a:cxnLst/>
            <a:rect l="l" t="t" r="r" b="b"/>
            <a:pathLst>
              <a:path w="19200" h="19345" extrusionOk="0">
                <a:moveTo>
                  <a:pt x="15987" y="3382"/>
                </a:moveTo>
                <a:lnTo>
                  <a:pt x="16133" y="3528"/>
                </a:lnTo>
                <a:lnTo>
                  <a:pt x="15914" y="3577"/>
                </a:lnTo>
                <a:lnTo>
                  <a:pt x="15720" y="3601"/>
                </a:lnTo>
                <a:lnTo>
                  <a:pt x="15306" y="3626"/>
                </a:lnTo>
                <a:lnTo>
                  <a:pt x="15379" y="3601"/>
                </a:lnTo>
                <a:lnTo>
                  <a:pt x="15695" y="3504"/>
                </a:lnTo>
                <a:lnTo>
                  <a:pt x="15987" y="3382"/>
                </a:lnTo>
                <a:close/>
                <a:moveTo>
                  <a:pt x="10707" y="2628"/>
                </a:moveTo>
                <a:lnTo>
                  <a:pt x="10804" y="2652"/>
                </a:lnTo>
                <a:lnTo>
                  <a:pt x="10877" y="2677"/>
                </a:lnTo>
                <a:lnTo>
                  <a:pt x="10902" y="2701"/>
                </a:lnTo>
                <a:lnTo>
                  <a:pt x="10926" y="2750"/>
                </a:lnTo>
                <a:lnTo>
                  <a:pt x="10950" y="2798"/>
                </a:lnTo>
                <a:lnTo>
                  <a:pt x="10926" y="2847"/>
                </a:lnTo>
                <a:lnTo>
                  <a:pt x="10877" y="2969"/>
                </a:lnTo>
                <a:lnTo>
                  <a:pt x="10804" y="3090"/>
                </a:lnTo>
                <a:lnTo>
                  <a:pt x="10707" y="3188"/>
                </a:lnTo>
                <a:lnTo>
                  <a:pt x="10537" y="3358"/>
                </a:lnTo>
                <a:lnTo>
                  <a:pt x="10172" y="3650"/>
                </a:lnTo>
                <a:lnTo>
                  <a:pt x="9758" y="3893"/>
                </a:lnTo>
                <a:lnTo>
                  <a:pt x="9320" y="4112"/>
                </a:lnTo>
                <a:lnTo>
                  <a:pt x="8882" y="4258"/>
                </a:lnTo>
                <a:lnTo>
                  <a:pt x="8785" y="4283"/>
                </a:lnTo>
                <a:lnTo>
                  <a:pt x="8736" y="4258"/>
                </a:lnTo>
                <a:lnTo>
                  <a:pt x="8688" y="4210"/>
                </a:lnTo>
                <a:lnTo>
                  <a:pt x="8688" y="4161"/>
                </a:lnTo>
                <a:lnTo>
                  <a:pt x="8688" y="4015"/>
                </a:lnTo>
                <a:lnTo>
                  <a:pt x="8712" y="3869"/>
                </a:lnTo>
                <a:lnTo>
                  <a:pt x="8712" y="3577"/>
                </a:lnTo>
                <a:lnTo>
                  <a:pt x="8688" y="3285"/>
                </a:lnTo>
                <a:lnTo>
                  <a:pt x="8663" y="3236"/>
                </a:lnTo>
                <a:lnTo>
                  <a:pt x="8615" y="3212"/>
                </a:lnTo>
                <a:lnTo>
                  <a:pt x="8517" y="3163"/>
                </a:lnTo>
                <a:lnTo>
                  <a:pt x="8396" y="3139"/>
                </a:lnTo>
                <a:lnTo>
                  <a:pt x="8250" y="3090"/>
                </a:lnTo>
                <a:lnTo>
                  <a:pt x="8128" y="3017"/>
                </a:lnTo>
                <a:lnTo>
                  <a:pt x="8079" y="2944"/>
                </a:lnTo>
                <a:lnTo>
                  <a:pt x="8031" y="2896"/>
                </a:lnTo>
                <a:lnTo>
                  <a:pt x="8590" y="2774"/>
                </a:lnTo>
                <a:lnTo>
                  <a:pt x="8858" y="2725"/>
                </a:lnTo>
                <a:lnTo>
                  <a:pt x="9150" y="2677"/>
                </a:lnTo>
                <a:lnTo>
                  <a:pt x="9369" y="2652"/>
                </a:lnTo>
                <a:lnTo>
                  <a:pt x="10002" y="2652"/>
                </a:lnTo>
                <a:lnTo>
                  <a:pt x="10367" y="2628"/>
                </a:lnTo>
                <a:close/>
                <a:moveTo>
                  <a:pt x="10440" y="2360"/>
                </a:moveTo>
                <a:lnTo>
                  <a:pt x="10172" y="2385"/>
                </a:lnTo>
                <a:lnTo>
                  <a:pt x="9223" y="2385"/>
                </a:lnTo>
                <a:lnTo>
                  <a:pt x="8809" y="2433"/>
                </a:lnTo>
                <a:lnTo>
                  <a:pt x="8420" y="2482"/>
                </a:lnTo>
                <a:lnTo>
                  <a:pt x="8006" y="2579"/>
                </a:lnTo>
                <a:lnTo>
                  <a:pt x="7982" y="2579"/>
                </a:lnTo>
                <a:lnTo>
                  <a:pt x="7885" y="2604"/>
                </a:lnTo>
                <a:lnTo>
                  <a:pt x="7812" y="2652"/>
                </a:lnTo>
                <a:lnTo>
                  <a:pt x="7763" y="2701"/>
                </a:lnTo>
                <a:lnTo>
                  <a:pt x="7739" y="2774"/>
                </a:lnTo>
                <a:lnTo>
                  <a:pt x="7714" y="2847"/>
                </a:lnTo>
                <a:lnTo>
                  <a:pt x="7739" y="2944"/>
                </a:lnTo>
                <a:lnTo>
                  <a:pt x="7763" y="3017"/>
                </a:lnTo>
                <a:lnTo>
                  <a:pt x="7812" y="3115"/>
                </a:lnTo>
                <a:lnTo>
                  <a:pt x="7860" y="3188"/>
                </a:lnTo>
                <a:lnTo>
                  <a:pt x="8006" y="3334"/>
                </a:lnTo>
                <a:lnTo>
                  <a:pt x="8177" y="3431"/>
                </a:lnTo>
                <a:lnTo>
                  <a:pt x="8347" y="3480"/>
                </a:lnTo>
                <a:lnTo>
                  <a:pt x="8347" y="3845"/>
                </a:lnTo>
                <a:lnTo>
                  <a:pt x="8323" y="4015"/>
                </a:lnTo>
                <a:lnTo>
                  <a:pt x="8347" y="4210"/>
                </a:lnTo>
                <a:lnTo>
                  <a:pt x="8371" y="4356"/>
                </a:lnTo>
                <a:lnTo>
                  <a:pt x="8396" y="4429"/>
                </a:lnTo>
                <a:lnTo>
                  <a:pt x="8444" y="4502"/>
                </a:lnTo>
                <a:lnTo>
                  <a:pt x="8493" y="4550"/>
                </a:lnTo>
                <a:lnTo>
                  <a:pt x="8566" y="4575"/>
                </a:lnTo>
                <a:lnTo>
                  <a:pt x="8639" y="4599"/>
                </a:lnTo>
                <a:lnTo>
                  <a:pt x="8736" y="4623"/>
                </a:lnTo>
                <a:lnTo>
                  <a:pt x="8882" y="4623"/>
                </a:lnTo>
                <a:lnTo>
                  <a:pt x="9004" y="4599"/>
                </a:lnTo>
                <a:lnTo>
                  <a:pt x="9272" y="4502"/>
                </a:lnTo>
                <a:lnTo>
                  <a:pt x="9515" y="4380"/>
                </a:lnTo>
                <a:lnTo>
                  <a:pt x="9758" y="4234"/>
                </a:lnTo>
                <a:lnTo>
                  <a:pt x="10075" y="4064"/>
                </a:lnTo>
                <a:lnTo>
                  <a:pt x="10367" y="3869"/>
                </a:lnTo>
                <a:lnTo>
                  <a:pt x="10659" y="3650"/>
                </a:lnTo>
                <a:lnTo>
                  <a:pt x="10950" y="3431"/>
                </a:lnTo>
                <a:lnTo>
                  <a:pt x="11072" y="3261"/>
                </a:lnTo>
                <a:lnTo>
                  <a:pt x="11169" y="3090"/>
                </a:lnTo>
                <a:lnTo>
                  <a:pt x="11242" y="2920"/>
                </a:lnTo>
                <a:lnTo>
                  <a:pt x="11242" y="2774"/>
                </a:lnTo>
                <a:lnTo>
                  <a:pt x="11194" y="2628"/>
                </a:lnTo>
                <a:lnTo>
                  <a:pt x="11145" y="2579"/>
                </a:lnTo>
                <a:lnTo>
                  <a:pt x="11096" y="2506"/>
                </a:lnTo>
                <a:lnTo>
                  <a:pt x="10926" y="2433"/>
                </a:lnTo>
                <a:lnTo>
                  <a:pt x="10707" y="2385"/>
                </a:lnTo>
                <a:lnTo>
                  <a:pt x="10440" y="2360"/>
                </a:lnTo>
                <a:close/>
                <a:moveTo>
                  <a:pt x="11486" y="5037"/>
                </a:moveTo>
                <a:lnTo>
                  <a:pt x="11510" y="5061"/>
                </a:lnTo>
                <a:lnTo>
                  <a:pt x="11607" y="5134"/>
                </a:lnTo>
                <a:lnTo>
                  <a:pt x="11656" y="5232"/>
                </a:lnTo>
                <a:lnTo>
                  <a:pt x="11656" y="5329"/>
                </a:lnTo>
                <a:lnTo>
                  <a:pt x="11607" y="5426"/>
                </a:lnTo>
                <a:lnTo>
                  <a:pt x="11559" y="5499"/>
                </a:lnTo>
                <a:lnTo>
                  <a:pt x="11486" y="5548"/>
                </a:lnTo>
                <a:lnTo>
                  <a:pt x="11413" y="5572"/>
                </a:lnTo>
                <a:lnTo>
                  <a:pt x="11340" y="5572"/>
                </a:lnTo>
                <a:lnTo>
                  <a:pt x="11413" y="5280"/>
                </a:lnTo>
                <a:lnTo>
                  <a:pt x="11437" y="5159"/>
                </a:lnTo>
                <a:lnTo>
                  <a:pt x="11486" y="5037"/>
                </a:lnTo>
                <a:close/>
                <a:moveTo>
                  <a:pt x="11486" y="4672"/>
                </a:moveTo>
                <a:lnTo>
                  <a:pt x="11364" y="4721"/>
                </a:lnTo>
                <a:lnTo>
                  <a:pt x="11242" y="4818"/>
                </a:lnTo>
                <a:lnTo>
                  <a:pt x="11145" y="4940"/>
                </a:lnTo>
                <a:lnTo>
                  <a:pt x="11096" y="5086"/>
                </a:lnTo>
                <a:lnTo>
                  <a:pt x="11048" y="5256"/>
                </a:lnTo>
                <a:lnTo>
                  <a:pt x="11023" y="5426"/>
                </a:lnTo>
                <a:lnTo>
                  <a:pt x="10975" y="5499"/>
                </a:lnTo>
                <a:lnTo>
                  <a:pt x="10926" y="5572"/>
                </a:lnTo>
                <a:lnTo>
                  <a:pt x="10902" y="5645"/>
                </a:lnTo>
                <a:lnTo>
                  <a:pt x="10877" y="5742"/>
                </a:lnTo>
                <a:lnTo>
                  <a:pt x="10902" y="5815"/>
                </a:lnTo>
                <a:lnTo>
                  <a:pt x="10975" y="5864"/>
                </a:lnTo>
                <a:lnTo>
                  <a:pt x="11121" y="5937"/>
                </a:lnTo>
                <a:lnTo>
                  <a:pt x="11242" y="5961"/>
                </a:lnTo>
                <a:lnTo>
                  <a:pt x="11388" y="5961"/>
                </a:lnTo>
                <a:lnTo>
                  <a:pt x="11510" y="5937"/>
                </a:lnTo>
                <a:lnTo>
                  <a:pt x="11632" y="5913"/>
                </a:lnTo>
                <a:lnTo>
                  <a:pt x="11753" y="5840"/>
                </a:lnTo>
                <a:lnTo>
                  <a:pt x="11875" y="5742"/>
                </a:lnTo>
                <a:lnTo>
                  <a:pt x="11948" y="5621"/>
                </a:lnTo>
                <a:lnTo>
                  <a:pt x="12021" y="5499"/>
                </a:lnTo>
                <a:lnTo>
                  <a:pt x="12070" y="5378"/>
                </a:lnTo>
                <a:lnTo>
                  <a:pt x="12070" y="5256"/>
                </a:lnTo>
                <a:lnTo>
                  <a:pt x="12045" y="5110"/>
                </a:lnTo>
                <a:lnTo>
                  <a:pt x="11997" y="5013"/>
                </a:lnTo>
                <a:lnTo>
                  <a:pt x="11924" y="4891"/>
                </a:lnTo>
                <a:lnTo>
                  <a:pt x="11851" y="4794"/>
                </a:lnTo>
                <a:lnTo>
                  <a:pt x="11729" y="4721"/>
                </a:lnTo>
                <a:lnTo>
                  <a:pt x="11656" y="4696"/>
                </a:lnTo>
                <a:lnTo>
                  <a:pt x="11607" y="4696"/>
                </a:lnTo>
                <a:lnTo>
                  <a:pt x="11559" y="4672"/>
                </a:lnTo>
                <a:close/>
                <a:moveTo>
                  <a:pt x="14479" y="3991"/>
                </a:moveTo>
                <a:lnTo>
                  <a:pt x="15063" y="4064"/>
                </a:lnTo>
                <a:lnTo>
                  <a:pt x="15574" y="4064"/>
                </a:lnTo>
                <a:lnTo>
                  <a:pt x="15184" y="4234"/>
                </a:lnTo>
                <a:lnTo>
                  <a:pt x="14260" y="4599"/>
                </a:lnTo>
                <a:lnTo>
                  <a:pt x="13797" y="4818"/>
                </a:lnTo>
                <a:lnTo>
                  <a:pt x="13578" y="4940"/>
                </a:lnTo>
                <a:lnTo>
                  <a:pt x="13384" y="5061"/>
                </a:lnTo>
                <a:lnTo>
                  <a:pt x="13359" y="5086"/>
                </a:lnTo>
                <a:lnTo>
                  <a:pt x="13359" y="5134"/>
                </a:lnTo>
                <a:lnTo>
                  <a:pt x="13384" y="5159"/>
                </a:lnTo>
                <a:lnTo>
                  <a:pt x="13627" y="5159"/>
                </a:lnTo>
                <a:lnTo>
                  <a:pt x="13870" y="5110"/>
                </a:lnTo>
                <a:lnTo>
                  <a:pt x="14089" y="5061"/>
                </a:lnTo>
                <a:lnTo>
                  <a:pt x="14308" y="4988"/>
                </a:lnTo>
                <a:lnTo>
                  <a:pt x="14746" y="4818"/>
                </a:lnTo>
                <a:lnTo>
                  <a:pt x="15184" y="4648"/>
                </a:lnTo>
                <a:lnTo>
                  <a:pt x="16109" y="4283"/>
                </a:lnTo>
                <a:lnTo>
                  <a:pt x="16377" y="4185"/>
                </a:lnTo>
                <a:lnTo>
                  <a:pt x="16644" y="4088"/>
                </a:lnTo>
                <a:lnTo>
                  <a:pt x="17034" y="4623"/>
                </a:lnTo>
                <a:lnTo>
                  <a:pt x="16790" y="4696"/>
                </a:lnTo>
                <a:lnTo>
                  <a:pt x="16255" y="4842"/>
                </a:lnTo>
                <a:lnTo>
                  <a:pt x="15720" y="4964"/>
                </a:lnTo>
                <a:lnTo>
                  <a:pt x="15282" y="5061"/>
                </a:lnTo>
                <a:lnTo>
                  <a:pt x="15014" y="5110"/>
                </a:lnTo>
                <a:lnTo>
                  <a:pt x="14771" y="5207"/>
                </a:lnTo>
                <a:lnTo>
                  <a:pt x="14552" y="5305"/>
                </a:lnTo>
                <a:lnTo>
                  <a:pt x="14333" y="5426"/>
                </a:lnTo>
                <a:lnTo>
                  <a:pt x="14162" y="5572"/>
                </a:lnTo>
                <a:lnTo>
                  <a:pt x="14114" y="5669"/>
                </a:lnTo>
                <a:lnTo>
                  <a:pt x="14041" y="5767"/>
                </a:lnTo>
                <a:lnTo>
                  <a:pt x="14065" y="5815"/>
                </a:lnTo>
                <a:lnTo>
                  <a:pt x="14065" y="5840"/>
                </a:lnTo>
                <a:lnTo>
                  <a:pt x="14114" y="5840"/>
                </a:lnTo>
                <a:lnTo>
                  <a:pt x="14552" y="5694"/>
                </a:lnTo>
                <a:lnTo>
                  <a:pt x="15014" y="5572"/>
                </a:lnTo>
                <a:lnTo>
                  <a:pt x="15476" y="5426"/>
                </a:lnTo>
                <a:lnTo>
                  <a:pt x="15939" y="5329"/>
                </a:lnTo>
                <a:lnTo>
                  <a:pt x="16596" y="5232"/>
                </a:lnTo>
                <a:lnTo>
                  <a:pt x="16985" y="5134"/>
                </a:lnTo>
                <a:lnTo>
                  <a:pt x="17155" y="5086"/>
                </a:lnTo>
                <a:lnTo>
                  <a:pt x="17301" y="5013"/>
                </a:lnTo>
                <a:lnTo>
                  <a:pt x="17569" y="5451"/>
                </a:lnTo>
                <a:lnTo>
                  <a:pt x="14284" y="6740"/>
                </a:lnTo>
                <a:lnTo>
                  <a:pt x="14162" y="6667"/>
                </a:lnTo>
                <a:lnTo>
                  <a:pt x="13992" y="6594"/>
                </a:lnTo>
                <a:lnTo>
                  <a:pt x="13700" y="6399"/>
                </a:lnTo>
                <a:lnTo>
                  <a:pt x="13530" y="6302"/>
                </a:lnTo>
                <a:lnTo>
                  <a:pt x="13384" y="6253"/>
                </a:lnTo>
                <a:lnTo>
                  <a:pt x="13213" y="6253"/>
                </a:lnTo>
                <a:lnTo>
                  <a:pt x="13043" y="6278"/>
                </a:lnTo>
                <a:lnTo>
                  <a:pt x="12921" y="6351"/>
                </a:lnTo>
                <a:lnTo>
                  <a:pt x="12800" y="6424"/>
                </a:lnTo>
                <a:lnTo>
                  <a:pt x="12581" y="6594"/>
                </a:lnTo>
                <a:lnTo>
                  <a:pt x="12386" y="6789"/>
                </a:lnTo>
                <a:lnTo>
                  <a:pt x="12167" y="6983"/>
                </a:lnTo>
                <a:lnTo>
                  <a:pt x="11972" y="7081"/>
                </a:lnTo>
                <a:lnTo>
                  <a:pt x="11875" y="7129"/>
                </a:lnTo>
                <a:lnTo>
                  <a:pt x="11778" y="7154"/>
                </a:lnTo>
                <a:lnTo>
                  <a:pt x="11680" y="7154"/>
                </a:lnTo>
                <a:lnTo>
                  <a:pt x="11583" y="7129"/>
                </a:lnTo>
                <a:lnTo>
                  <a:pt x="11486" y="7105"/>
                </a:lnTo>
                <a:lnTo>
                  <a:pt x="11364" y="7056"/>
                </a:lnTo>
                <a:lnTo>
                  <a:pt x="11291" y="7008"/>
                </a:lnTo>
                <a:lnTo>
                  <a:pt x="11291" y="6935"/>
                </a:lnTo>
                <a:lnTo>
                  <a:pt x="11291" y="6886"/>
                </a:lnTo>
                <a:lnTo>
                  <a:pt x="11340" y="6837"/>
                </a:lnTo>
                <a:lnTo>
                  <a:pt x="11461" y="6740"/>
                </a:lnTo>
                <a:lnTo>
                  <a:pt x="11583" y="6691"/>
                </a:lnTo>
                <a:lnTo>
                  <a:pt x="11753" y="6618"/>
                </a:lnTo>
                <a:lnTo>
                  <a:pt x="11899" y="6545"/>
                </a:lnTo>
                <a:lnTo>
                  <a:pt x="12240" y="6424"/>
                </a:lnTo>
                <a:lnTo>
                  <a:pt x="12313" y="6375"/>
                </a:lnTo>
                <a:lnTo>
                  <a:pt x="12362" y="6326"/>
                </a:lnTo>
                <a:lnTo>
                  <a:pt x="12362" y="6278"/>
                </a:lnTo>
                <a:lnTo>
                  <a:pt x="12362" y="6205"/>
                </a:lnTo>
                <a:lnTo>
                  <a:pt x="12337" y="6059"/>
                </a:lnTo>
                <a:lnTo>
                  <a:pt x="12337" y="6010"/>
                </a:lnTo>
                <a:lnTo>
                  <a:pt x="12362" y="5937"/>
                </a:lnTo>
                <a:lnTo>
                  <a:pt x="12435" y="5840"/>
                </a:lnTo>
                <a:lnTo>
                  <a:pt x="12508" y="5742"/>
                </a:lnTo>
                <a:lnTo>
                  <a:pt x="12702" y="5597"/>
                </a:lnTo>
                <a:lnTo>
                  <a:pt x="12897" y="5426"/>
                </a:lnTo>
                <a:lnTo>
                  <a:pt x="12970" y="5329"/>
                </a:lnTo>
                <a:lnTo>
                  <a:pt x="13043" y="5207"/>
                </a:lnTo>
                <a:lnTo>
                  <a:pt x="13043" y="5134"/>
                </a:lnTo>
                <a:lnTo>
                  <a:pt x="13067" y="5061"/>
                </a:lnTo>
                <a:lnTo>
                  <a:pt x="13043" y="4915"/>
                </a:lnTo>
                <a:lnTo>
                  <a:pt x="13019" y="4769"/>
                </a:lnTo>
                <a:lnTo>
                  <a:pt x="13043" y="4623"/>
                </a:lnTo>
                <a:lnTo>
                  <a:pt x="13067" y="4526"/>
                </a:lnTo>
                <a:lnTo>
                  <a:pt x="13140" y="4429"/>
                </a:lnTo>
                <a:lnTo>
                  <a:pt x="13457" y="4380"/>
                </a:lnTo>
                <a:lnTo>
                  <a:pt x="13773" y="4283"/>
                </a:lnTo>
                <a:lnTo>
                  <a:pt x="14089" y="4161"/>
                </a:lnTo>
                <a:lnTo>
                  <a:pt x="14406" y="4039"/>
                </a:lnTo>
                <a:lnTo>
                  <a:pt x="14479" y="3991"/>
                </a:lnTo>
                <a:close/>
                <a:moveTo>
                  <a:pt x="17739" y="5767"/>
                </a:moveTo>
                <a:lnTo>
                  <a:pt x="18007" y="6326"/>
                </a:lnTo>
                <a:lnTo>
                  <a:pt x="17739" y="6399"/>
                </a:lnTo>
                <a:lnTo>
                  <a:pt x="17496" y="6497"/>
                </a:lnTo>
                <a:lnTo>
                  <a:pt x="17034" y="6691"/>
                </a:lnTo>
                <a:lnTo>
                  <a:pt x="16255" y="6983"/>
                </a:lnTo>
                <a:lnTo>
                  <a:pt x="15452" y="7251"/>
                </a:lnTo>
                <a:lnTo>
                  <a:pt x="15330" y="7154"/>
                </a:lnTo>
                <a:lnTo>
                  <a:pt x="15160" y="7056"/>
                </a:lnTo>
                <a:lnTo>
                  <a:pt x="14941" y="6959"/>
                </a:lnTo>
                <a:lnTo>
                  <a:pt x="14698" y="6862"/>
                </a:lnTo>
                <a:lnTo>
                  <a:pt x="15063" y="6789"/>
                </a:lnTo>
                <a:lnTo>
                  <a:pt x="15428" y="6691"/>
                </a:lnTo>
                <a:lnTo>
                  <a:pt x="16133" y="6448"/>
                </a:lnTo>
                <a:lnTo>
                  <a:pt x="16596" y="6253"/>
                </a:lnTo>
                <a:lnTo>
                  <a:pt x="17082" y="6059"/>
                </a:lnTo>
                <a:lnTo>
                  <a:pt x="17545" y="5864"/>
                </a:lnTo>
                <a:lnTo>
                  <a:pt x="17739" y="5767"/>
                </a:lnTo>
                <a:close/>
                <a:moveTo>
                  <a:pt x="13311" y="6618"/>
                </a:moveTo>
                <a:lnTo>
                  <a:pt x="13408" y="6643"/>
                </a:lnTo>
                <a:lnTo>
                  <a:pt x="13627" y="6716"/>
                </a:lnTo>
                <a:lnTo>
                  <a:pt x="13822" y="6813"/>
                </a:lnTo>
                <a:lnTo>
                  <a:pt x="14016" y="6935"/>
                </a:lnTo>
                <a:lnTo>
                  <a:pt x="14235" y="7032"/>
                </a:lnTo>
                <a:lnTo>
                  <a:pt x="14430" y="7105"/>
                </a:lnTo>
                <a:lnTo>
                  <a:pt x="14965" y="7275"/>
                </a:lnTo>
                <a:lnTo>
                  <a:pt x="15136" y="7373"/>
                </a:lnTo>
                <a:lnTo>
                  <a:pt x="15038" y="7397"/>
                </a:lnTo>
                <a:lnTo>
                  <a:pt x="15014" y="7421"/>
                </a:lnTo>
                <a:lnTo>
                  <a:pt x="15014" y="7446"/>
                </a:lnTo>
                <a:lnTo>
                  <a:pt x="15014" y="7470"/>
                </a:lnTo>
                <a:lnTo>
                  <a:pt x="15038" y="7494"/>
                </a:lnTo>
                <a:lnTo>
                  <a:pt x="15257" y="7543"/>
                </a:lnTo>
                <a:lnTo>
                  <a:pt x="15160" y="7616"/>
                </a:lnTo>
                <a:lnTo>
                  <a:pt x="15014" y="7665"/>
                </a:lnTo>
                <a:lnTo>
                  <a:pt x="14819" y="7713"/>
                </a:lnTo>
                <a:lnTo>
                  <a:pt x="14625" y="7689"/>
                </a:lnTo>
                <a:lnTo>
                  <a:pt x="14406" y="7665"/>
                </a:lnTo>
                <a:lnTo>
                  <a:pt x="14016" y="7567"/>
                </a:lnTo>
                <a:lnTo>
                  <a:pt x="13627" y="7446"/>
                </a:lnTo>
                <a:lnTo>
                  <a:pt x="13238" y="7324"/>
                </a:lnTo>
                <a:lnTo>
                  <a:pt x="12994" y="7251"/>
                </a:lnTo>
                <a:lnTo>
                  <a:pt x="12727" y="7202"/>
                </a:lnTo>
                <a:lnTo>
                  <a:pt x="12459" y="7178"/>
                </a:lnTo>
                <a:lnTo>
                  <a:pt x="12191" y="7178"/>
                </a:lnTo>
                <a:lnTo>
                  <a:pt x="12532" y="7032"/>
                </a:lnTo>
                <a:lnTo>
                  <a:pt x="12702" y="6910"/>
                </a:lnTo>
                <a:lnTo>
                  <a:pt x="12824" y="6789"/>
                </a:lnTo>
                <a:lnTo>
                  <a:pt x="12921" y="6716"/>
                </a:lnTo>
                <a:lnTo>
                  <a:pt x="13019" y="6667"/>
                </a:lnTo>
                <a:lnTo>
                  <a:pt x="13116" y="6643"/>
                </a:lnTo>
                <a:lnTo>
                  <a:pt x="13213" y="6618"/>
                </a:lnTo>
                <a:close/>
                <a:moveTo>
                  <a:pt x="18323" y="7227"/>
                </a:moveTo>
                <a:lnTo>
                  <a:pt x="18445" y="7665"/>
                </a:lnTo>
                <a:lnTo>
                  <a:pt x="18518" y="8103"/>
                </a:lnTo>
                <a:lnTo>
                  <a:pt x="18056" y="8224"/>
                </a:lnTo>
                <a:lnTo>
                  <a:pt x="17885" y="8127"/>
                </a:lnTo>
                <a:lnTo>
                  <a:pt x="17715" y="8005"/>
                </a:lnTo>
                <a:lnTo>
                  <a:pt x="17399" y="7762"/>
                </a:lnTo>
                <a:lnTo>
                  <a:pt x="17666" y="7665"/>
                </a:lnTo>
                <a:lnTo>
                  <a:pt x="17910" y="7543"/>
                </a:lnTo>
                <a:lnTo>
                  <a:pt x="18153" y="7397"/>
                </a:lnTo>
                <a:lnTo>
                  <a:pt x="18226" y="7324"/>
                </a:lnTo>
                <a:lnTo>
                  <a:pt x="18323" y="7227"/>
                </a:lnTo>
                <a:close/>
                <a:moveTo>
                  <a:pt x="17155" y="8030"/>
                </a:moveTo>
                <a:lnTo>
                  <a:pt x="17326" y="8103"/>
                </a:lnTo>
                <a:lnTo>
                  <a:pt x="17520" y="8273"/>
                </a:lnTo>
                <a:lnTo>
                  <a:pt x="17545" y="8297"/>
                </a:lnTo>
                <a:lnTo>
                  <a:pt x="17326" y="8200"/>
                </a:lnTo>
                <a:lnTo>
                  <a:pt x="17228" y="8151"/>
                </a:lnTo>
                <a:lnTo>
                  <a:pt x="17131" y="8078"/>
                </a:lnTo>
                <a:lnTo>
                  <a:pt x="17082" y="8054"/>
                </a:lnTo>
                <a:lnTo>
                  <a:pt x="17082" y="8030"/>
                </a:lnTo>
                <a:close/>
                <a:moveTo>
                  <a:pt x="16790" y="7981"/>
                </a:moveTo>
                <a:lnTo>
                  <a:pt x="16790" y="8054"/>
                </a:lnTo>
                <a:lnTo>
                  <a:pt x="16790" y="8151"/>
                </a:lnTo>
                <a:lnTo>
                  <a:pt x="16815" y="8224"/>
                </a:lnTo>
                <a:lnTo>
                  <a:pt x="16863" y="8273"/>
                </a:lnTo>
                <a:lnTo>
                  <a:pt x="16961" y="8395"/>
                </a:lnTo>
                <a:lnTo>
                  <a:pt x="17131" y="8468"/>
                </a:lnTo>
                <a:lnTo>
                  <a:pt x="17155" y="8492"/>
                </a:lnTo>
                <a:lnTo>
                  <a:pt x="16839" y="8589"/>
                </a:lnTo>
                <a:lnTo>
                  <a:pt x="16328" y="8711"/>
                </a:lnTo>
                <a:lnTo>
                  <a:pt x="16206" y="8468"/>
                </a:lnTo>
                <a:lnTo>
                  <a:pt x="16109" y="8224"/>
                </a:lnTo>
                <a:lnTo>
                  <a:pt x="16450" y="8103"/>
                </a:lnTo>
                <a:lnTo>
                  <a:pt x="16790" y="7981"/>
                </a:lnTo>
                <a:close/>
                <a:moveTo>
                  <a:pt x="15695" y="8322"/>
                </a:moveTo>
                <a:lnTo>
                  <a:pt x="15744" y="8370"/>
                </a:lnTo>
                <a:lnTo>
                  <a:pt x="15793" y="8443"/>
                </a:lnTo>
                <a:lnTo>
                  <a:pt x="15890" y="8614"/>
                </a:lnTo>
                <a:lnTo>
                  <a:pt x="15939" y="8784"/>
                </a:lnTo>
                <a:lnTo>
                  <a:pt x="15744" y="8833"/>
                </a:lnTo>
                <a:lnTo>
                  <a:pt x="15671" y="8662"/>
                </a:lnTo>
                <a:lnTo>
                  <a:pt x="15598" y="8468"/>
                </a:lnTo>
                <a:lnTo>
                  <a:pt x="15574" y="8395"/>
                </a:lnTo>
                <a:lnTo>
                  <a:pt x="15574" y="8346"/>
                </a:lnTo>
                <a:lnTo>
                  <a:pt x="15695" y="8322"/>
                </a:lnTo>
                <a:close/>
                <a:moveTo>
                  <a:pt x="17520" y="8784"/>
                </a:moveTo>
                <a:lnTo>
                  <a:pt x="17520" y="8906"/>
                </a:lnTo>
                <a:lnTo>
                  <a:pt x="17472" y="8979"/>
                </a:lnTo>
                <a:lnTo>
                  <a:pt x="17423" y="9052"/>
                </a:lnTo>
                <a:lnTo>
                  <a:pt x="17326" y="9100"/>
                </a:lnTo>
                <a:lnTo>
                  <a:pt x="17228" y="9125"/>
                </a:lnTo>
                <a:lnTo>
                  <a:pt x="17009" y="9149"/>
                </a:lnTo>
                <a:lnTo>
                  <a:pt x="16839" y="9125"/>
                </a:lnTo>
                <a:lnTo>
                  <a:pt x="16693" y="9076"/>
                </a:lnTo>
                <a:lnTo>
                  <a:pt x="16571" y="9027"/>
                </a:lnTo>
                <a:lnTo>
                  <a:pt x="16766" y="8979"/>
                </a:lnTo>
                <a:lnTo>
                  <a:pt x="17520" y="8784"/>
                </a:lnTo>
                <a:close/>
                <a:moveTo>
                  <a:pt x="18591" y="8614"/>
                </a:moveTo>
                <a:lnTo>
                  <a:pt x="18640" y="9027"/>
                </a:lnTo>
                <a:lnTo>
                  <a:pt x="18615" y="9027"/>
                </a:lnTo>
                <a:lnTo>
                  <a:pt x="18396" y="9052"/>
                </a:lnTo>
                <a:lnTo>
                  <a:pt x="18153" y="9076"/>
                </a:lnTo>
                <a:lnTo>
                  <a:pt x="17715" y="9198"/>
                </a:lnTo>
                <a:lnTo>
                  <a:pt x="17764" y="9100"/>
                </a:lnTo>
                <a:lnTo>
                  <a:pt x="17812" y="8979"/>
                </a:lnTo>
                <a:lnTo>
                  <a:pt x="17837" y="8857"/>
                </a:lnTo>
                <a:lnTo>
                  <a:pt x="17812" y="8711"/>
                </a:lnTo>
                <a:lnTo>
                  <a:pt x="18202" y="8614"/>
                </a:lnTo>
                <a:close/>
                <a:moveTo>
                  <a:pt x="16133" y="9125"/>
                </a:moveTo>
                <a:lnTo>
                  <a:pt x="16231" y="9222"/>
                </a:lnTo>
                <a:lnTo>
                  <a:pt x="16352" y="9319"/>
                </a:lnTo>
                <a:lnTo>
                  <a:pt x="16498" y="9392"/>
                </a:lnTo>
                <a:lnTo>
                  <a:pt x="16644" y="9465"/>
                </a:lnTo>
                <a:lnTo>
                  <a:pt x="16839" y="9490"/>
                </a:lnTo>
                <a:lnTo>
                  <a:pt x="16596" y="9587"/>
                </a:lnTo>
                <a:lnTo>
                  <a:pt x="16596" y="9611"/>
                </a:lnTo>
                <a:lnTo>
                  <a:pt x="16352" y="9490"/>
                </a:lnTo>
                <a:lnTo>
                  <a:pt x="16158" y="9344"/>
                </a:lnTo>
                <a:lnTo>
                  <a:pt x="15963" y="9149"/>
                </a:lnTo>
                <a:lnTo>
                  <a:pt x="16133" y="9125"/>
                </a:lnTo>
                <a:close/>
                <a:moveTo>
                  <a:pt x="18640" y="9368"/>
                </a:moveTo>
                <a:lnTo>
                  <a:pt x="18640" y="10001"/>
                </a:lnTo>
                <a:lnTo>
                  <a:pt x="18591" y="10025"/>
                </a:lnTo>
                <a:lnTo>
                  <a:pt x="18275" y="10122"/>
                </a:lnTo>
                <a:lnTo>
                  <a:pt x="17983" y="10244"/>
                </a:lnTo>
                <a:lnTo>
                  <a:pt x="17569" y="10366"/>
                </a:lnTo>
                <a:lnTo>
                  <a:pt x="17155" y="10463"/>
                </a:lnTo>
                <a:lnTo>
                  <a:pt x="17180" y="10317"/>
                </a:lnTo>
                <a:lnTo>
                  <a:pt x="17155" y="10147"/>
                </a:lnTo>
                <a:lnTo>
                  <a:pt x="17107" y="10001"/>
                </a:lnTo>
                <a:lnTo>
                  <a:pt x="17009" y="9903"/>
                </a:lnTo>
                <a:lnTo>
                  <a:pt x="18640" y="9368"/>
                </a:lnTo>
                <a:close/>
                <a:moveTo>
                  <a:pt x="18591" y="10487"/>
                </a:moveTo>
                <a:lnTo>
                  <a:pt x="18494" y="11169"/>
                </a:lnTo>
                <a:lnTo>
                  <a:pt x="18469" y="11169"/>
                </a:lnTo>
                <a:lnTo>
                  <a:pt x="18177" y="11217"/>
                </a:lnTo>
                <a:lnTo>
                  <a:pt x="17885" y="11315"/>
                </a:lnTo>
                <a:lnTo>
                  <a:pt x="17301" y="11534"/>
                </a:lnTo>
                <a:lnTo>
                  <a:pt x="16839" y="11680"/>
                </a:lnTo>
                <a:lnTo>
                  <a:pt x="16377" y="11826"/>
                </a:lnTo>
                <a:lnTo>
                  <a:pt x="16401" y="11728"/>
                </a:lnTo>
                <a:lnTo>
                  <a:pt x="16425" y="11607"/>
                </a:lnTo>
                <a:lnTo>
                  <a:pt x="16523" y="11412"/>
                </a:lnTo>
                <a:lnTo>
                  <a:pt x="16644" y="11217"/>
                </a:lnTo>
                <a:lnTo>
                  <a:pt x="16766" y="11071"/>
                </a:lnTo>
                <a:lnTo>
                  <a:pt x="16839" y="10974"/>
                </a:lnTo>
                <a:lnTo>
                  <a:pt x="16936" y="10950"/>
                </a:lnTo>
                <a:lnTo>
                  <a:pt x="17593" y="10804"/>
                </a:lnTo>
                <a:lnTo>
                  <a:pt x="18250" y="10609"/>
                </a:lnTo>
                <a:lnTo>
                  <a:pt x="18421" y="10560"/>
                </a:lnTo>
                <a:lnTo>
                  <a:pt x="18591" y="10487"/>
                </a:lnTo>
                <a:close/>
                <a:moveTo>
                  <a:pt x="18396" y="11607"/>
                </a:moveTo>
                <a:lnTo>
                  <a:pt x="18299" y="11972"/>
                </a:lnTo>
                <a:lnTo>
                  <a:pt x="18202" y="12361"/>
                </a:lnTo>
                <a:lnTo>
                  <a:pt x="18007" y="12337"/>
                </a:lnTo>
                <a:lnTo>
                  <a:pt x="17788" y="12337"/>
                </a:lnTo>
                <a:lnTo>
                  <a:pt x="17739" y="12239"/>
                </a:lnTo>
                <a:lnTo>
                  <a:pt x="17666" y="12166"/>
                </a:lnTo>
                <a:lnTo>
                  <a:pt x="17618" y="12142"/>
                </a:lnTo>
                <a:lnTo>
                  <a:pt x="17472" y="12142"/>
                </a:lnTo>
                <a:lnTo>
                  <a:pt x="17399" y="12191"/>
                </a:lnTo>
                <a:lnTo>
                  <a:pt x="17350" y="12215"/>
                </a:lnTo>
                <a:lnTo>
                  <a:pt x="17180" y="12337"/>
                </a:lnTo>
                <a:lnTo>
                  <a:pt x="17058" y="12458"/>
                </a:lnTo>
                <a:lnTo>
                  <a:pt x="16961" y="12580"/>
                </a:lnTo>
                <a:lnTo>
                  <a:pt x="16742" y="12653"/>
                </a:lnTo>
                <a:lnTo>
                  <a:pt x="16425" y="12799"/>
                </a:lnTo>
                <a:lnTo>
                  <a:pt x="16425" y="12702"/>
                </a:lnTo>
                <a:lnTo>
                  <a:pt x="16401" y="12239"/>
                </a:lnTo>
                <a:lnTo>
                  <a:pt x="16961" y="12069"/>
                </a:lnTo>
                <a:lnTo>
                  <a:pt x="17569" y="11850"/>
                </a:lnTo>
                <a:lnTo>
                  <a:pt x="18202" y="11655"/>
                </a:lnTo>
                <a:lnTo>
                  <a:pt x="18396" y="11607"/>
                </a:lnTo>
                <a:close/>
                <a:moveTo>
                  <a:pt x="18056" y="12799"/>
                </a:moveTo>
                <a:lnTo>
                  <a:pt x="17861" y="13261"/>
                </a:lnTo>
                <a:lnTo>
                  <a:pt x="17666" y="13286"/>
                </a:lnTo>
                <a:lnTo>
                  <a:pt x="17739" y="13067"/>
                </a:lnTo>
                <a:lnTo>
                  <a:pt x="17812" y="12823"/>
                </a:lnTo>
                <a:lnTo>
                  <a:pt x="18056" y="12799"/>
                </a:lnTo>
                <a:close/>
                <a:moveTo>
                  <a:pt x="17423" y="12921"/>
                </a:moveTo>
                <a:lnTo>
                  <a:pt x="17350" y="13115"/>
                </a:lnTo>
                <a:lnTo>
                  <a:pt x="17301" y="13213"/>
                </a:lnTo>
                <a:lnTo>
                  <a:pt x="17228" y="13310"/>
                </a:lnTo>
                <a:lnTo>
                  <a:pt x="17204" y="13334"/>
                </a:lnTo>
                <a:lnTo>
                  <a:pt x="17204" y="13310"/>
                </a:lnTo>
                <a:lnTo>
                  <a:pt x="17131" y="13237"/>
                </a:lnTo>
                <a:lnTo>
                  <a:pt x="17107" y="13164"/>
                </a:lnTo>
                <a:lnTo>
                  <a:pt x="17107" y="13091"/>
                </a:lnTo>
                <a:lnTo>
                  <a:pt x="17107" y="13018"/>
                </a:lnTo>
                <a:lnTo>
                  <a:pt x="17423" y="12921"/>
                </a:lnTo>
                <a:close/>
                <a:moveTo>
                  <a:pt x="16790" y="13140"/>
                </a:moveTo>
                <a:lnTo>
                  <a:pt x="16815" y="13237"/>
                </a:lnTo>
                <a:lnTo>
                  <a:pt x="16839" y="13359"/>
                </a:lnTo>
                <a:lnTo>
                  <a:pt x="16888" y="13456"/>
                </a:lnTo>
                <a:lnTo>
                  <a:pt x="16961" y="13553"/>
                </a:lnTo>
                <a:lnTo>
                  <a:pt x="16498" y="13772"/>
                </a:lnTo>
                <a:lnTo>
                  <a:pt x="16206" y="13918"/>
                </a:lnTo>
                <a:lnTo>
                  <a:pt x="15890" y="14040"/>
                </a:lnTo>
                <a:lnTo>
                  <a:pt x="15257" y="14210"/>
                </a:lnTo>
                <a:lnTo>
                  <a:pt x="15257" y="14210"/>
                </a:lnTo>
                <a:lnTo>
                  <a:pt x="15428" y="13967"/>
                </a:lnTo>
                <a:lnTo>
                  <a:pt x="15598" y="13748"/>
                </a:lnTo>
                <a:lnTo>
                  <a:pt x="15841" y="13553"/>
                </a:lnTo>
                <a:lnTo>
                  <a:pt x="16377" y="13286"/>
                </a:lnTo>
                <a:lnTo>
                  <a:pt x="16790" y="13140"/>
                </a:lnTo>
                <a:close/>
                <a:moveTo>
                  <a:pt x="18153" y="6740"/>
                </a:moveTo>
                <a:lnTo>
                  <a:pt x="18250" y="6983"/>
                </a:lnTo>
                <a:lnTo>
                  <a:pt x="18056" y="7008"/>
                </a:lnTo>
                <a:lnTo>
                  <a:pt x="17885" y="7056"/>
                </a:lnTo>
                <a:lnTo>
                  <a:pt x="17520" y="7227"/>
                </a:lnTo>
                <a:lnTo>
                  <a:pt x="17155" y="7397"/>
                </a:lnTo>
                <a:lnTo>
                  <a:pt x="16839" y="7543"/>
                </a:lnTo>
                <a:lnTo>
                  <a:pt x="16328" y="7713"/>
                </a:lnTo>
                <a:lnTo>
                  <a:pt x="16085" y="7811"/>
                </a:lnTo>
                <a:lnTo>
                  <a:pt x="15817" y="7908"/>
                </a:lnTo>
                <a:lnTo>
                  <a:pt x="15695" y="7859"/>
                </a:lnTo>
                <a:lnTo>
                  <a:pt x="15549" y="7835"/>
                </a:lnTo>
                <a:lnTo>
                  <a:pt x="15403" y="7859"/>
                </a:lnTo>
                <a:lnTo>
                  <a:pt x="15355" y="7908"/>
                </a:lnTo>
                <a:lnTo>
                  <a:pt x="15282" y="7932"/>
                </a:lnTo>
                <a:lnTo>
                  <a:pt x="15233" y="8030"/>
                </a:lnTo>
                <a:lnTo>
                  <a:pt x="15184" y="8151"/>
                </a:lnTo>
                <a:lnTo>
                  <a:pt x="15184" y="8273"/>
                </a:lnTo>
                <a:lnTo>
                  <a:pt x="15184" y="8395"/>
                </a:lnTo>
                <a:lnTo>
                  <a:pt x="15257" y="8638"/>
                </a:lnTo>
                <a:lnTo>
                  <a:pt x="15330" y="8857"/>
                </a:lnTo>
                <a:lnTo>
                  <a:pt x="15379" y="8930"/>
                </a:lnTo>
                <a:lnTo>
                  <a:pt x="15160" y="9003"/>
                </a:lnTo>
                <a:lnTo>
                  <a:pt x="14941" y="9100"/>
                </a:lnTo>
                <a:lnTo>
                  <a:pt x="14917" y="9125"/>
                </a:lnTo>
                <a:lnTo>
                  <a:pt x="14917" y="9149"/>
                </a:lnTo>
                <a:lnTo>
                  <a:pt x="14917" y="9173"/>
                </a:lnTo>
                <a:lnTo>
                  <a:pt x="14941" y="9198"/>
                </a:lnTo>
                <a:lnTo>
                  <a:pt x="15257" y="9222"/>
                </a:lnTo>
                <a:lnTo>
                  <a:pt x="15549" y="9222"/>
                </a:lnTo>
                <a:lnTo>
                  <a:pt x="15671" y="9368"/>
                </a:lnTo>
                <a:lnTo>
                  <a:pt x="15817" y="9514"/>
                </a:lnTo>
                <a:lnTo>
                  <a:pt x="15963" y="9660"/>
                </a:lnTo>
                <a:lnTo>
                  <a:pt x="16133" y="9782"/>
                </a:lnTo>
                <a:lnTo>
                  <a:pt x="15379" y="10074"/>
                </a:lnTo>
                <a:lnTo>
                  <a:pt x="15038" y="10244"/>
                </a:lnTo>
                <a:lnTo>
                  <a:pt x="14673" y="10439"/>
                </a:lnTo>
                <a:lnTo>
                  <a:pt x="14649" y="10487"/>
                </a:lnTo>
                <a:lnTo>
                  <a:pt x="14649" y="10536"/>
                </a:lnTo>
                <a:lnTo>
                  <a:pt x="14673" y="10585"/>
                </a:lnTo>
                <a:lnTo>
                  <a:pt x="14722" y="10585"/>
                </a:lnTo>
                <a:lnTo>
                  <a:pt x="14965" y="10560"/>
                </a:lnTo>
                <a:lnTo>
                  <a:pt x="15184" y="10536"/>
                </a:lnTo>
                <a:lnTo>
                  <a:pt x="15647" y="10390"/>
                </a:lnTo>
                <a:lnTo>
                  <a:pt x="16109" y="10244"/>
                </a:lnTo>
                <a:lnTo>
                  <a:pt x="16547" y="10074"/>
                </a:lnTo>
                <a:lnTo>
                  <a:pt x="16571" y="10049"/>
                </a:lnTo>
                <a:lnTo>
                  <a:pt x="16693" y="10171"/>
                </a:lnTo>
                <a:lnTo>
                  <a:pt x="16717" y="10220"/>
                </a:lnTo>
                <a:lnTo>
                  <a:pt x="16742" y="10293"/>
                </a:lnTo>
                <a:lnTo>
                  <a:pt x="16742" y="10366"/>
                </a:lnTo>
                <a:lnTo>
                  <a:pt x="16742" y="10439"/>
                </a:lnTo>
                <a:lnTo>
                  <a:pt x="16669" y="10585"/>
                </a:lnTo>
                <a:lnTo>
                  <a:pt x="16158" y="10706"/>
                </a:lnTo>
                <a:lnTo>
                  <a:pt x="15598" y="10804"/>
                </a:lnTo>
                <a:lnTo>
                  <a:pt x="15355" y="10877"/>
                </a:lnTo>
                <a:lnTo>
                  <a:pt x="15087" y="10974"/>
                </a:lnTo>
                <a:lnTo>
                  <a:pt x="14844" y="11096"/>
                </a:lnTo>
                <a:lnTo>
                  <a:pt x="14625" y="11217"/>
                </a:lnTo>
                <a:lnTo>
                  <a:pt x="14600" y="11266"/>
                </a:lnTo>
                <a:lnTo>
                  <a:pt x="14600" y="11315"/>
                </a:lnTo>
                <a:lnTo>
                  <a:pt x="14625" y="11363"/>
                </a:lnTo>
                <a:lnTo>
                  <a:pt x="14673" y="11363"/>
                </a:lnTo>
                <a:lnTo>
                  <a:pt x="15087" y="11339"/>
                </a:lnTo>
                <a:lnTo>
                  <a:pt x="15476" y="11266"/>
                </a:lnTo>
                <a:lnTo>
                  <a:pt x="16279" y="11096"/>
                </a:lnTo>
                <a:lnTo>
                  <a:pt x="16231" y="11193"/>
                </a:lnTo>
                <a:lnTo>
                  <a:pt x="16133" y="11388"/>
                </a:lnTo>
                <a:lnTo>
                  <a:pt x="16060" y="11558"/>
                </a:lnTo>
                <a:lnTo>
                  <a:pt x="16036" y="11728"/>
                </a:lnTo>
                <a:lnTo>
                  <a:pt x="16012" y="11923"/>
                </a:lnTo>
                <a:lnTo>
                  <a:pt x="15379" y="12069"/>
                </a:lnTo>
                <a:lnTo>
                  <a:pt x="15087" y="12142"/>
                </a:lnTo>
                <a:lnTo>
                  <a:pt x="14795" y="12264"/>
                </a:lnTo>
                <a:lnTo>
                  <a:pt x="14771" y="12288"/>
                </a:lnTo>
                <a:lnTo>
                  <a:pt x="14771" y="12312"/>
                </a:lnTo>
                <a:lnTo>
                  <a:pt x="14771" y="12337"/>
                </a:lnTo>
                <a:lnTo>
                  <a:pt x="14795" y="12361"/>
                </a:lnTo>
                <a:lnTo>
                  <a:pt x="14941" y="12410"/>
                </a:lnTo>
                <a:lnTo>
                  <a:pt x="15087" y="12434"/>
                </a:lnTo>
                <a:lnTo>
                  <a:pt x="15403" y="12434"/>
                </a:lnTo>
                <a:lnTo>
                  <a:pt x="15720" y="12410"/>
                </a:lnTo>
                <a:lnTo>
                  <a:pt x="16036" y="12337"/>
                </a:lnTo>
                <a:lnTo>
                  <a:pt x="16036" y="12556"/>
                </a:lnTo>
                <a:lnTo>
                  <a:pt x="16036" y="12702"/>
                </a:lnTo>
                <a:lnTo>
                  <a:pt x="16012" y="12823"/>
                </a:lnTo>
                <a:lnTo>
                  <a:pt x="15987" y="12945"/>
                </a:lnTo>
                <a:lnTo>
                  <a:pt x="15914" y="13018"/>
                </a:lnTo>
                <a:lnTo>
                  <a:pt x="15647" y="13164"/>
                </a:lnTo>
                <a:lnTo>
                  <a:pt x="15355" y="13261"/>
                </a:lnTo>
                <a:lnTo>
                  <a:pt x="15063" y="13383"/>
                </a:lnTo>
                <a:lnTo>
                  <a:pt x="14771" y="13505"/>
                </a:lnTo>
                <a:lnTo>
                  <a:pt x="14479" y="13651"/>
                </a:lnTo>
                <a:lnTo>
                  <a:pt x="14454" y="13699"/>
                </a:lnTo>
                <a:lnTo>
                  <a:pt x="14454" y="13723"/>
                </a:lnTo>
                <a:lnTo>
                  <a:pt x="14454" y="13772"/>
                </a:lnTo>
                <a:lnTo>
                  <a:pt x="14503" y="13796"/>
                </a:lnTo>
                <a:lnTo>
                  <a:pt x="14649" y="13821"/>
                </a:lnTo>
                <a:lnTo>
                  <a:pt x="14795" y="13845"/>
                </a:lnTo>
                <a:lnTo>
                  <a:pt x="14941" y="13821"/>
                </a:lnTo>
                <a:lnTo>
                  <a:pt x="15087" y="13821"/>
                </a:lnTo>
                <a:lnTo>
                  <a:pt x="14917" y="14040"/>
                </a:lnTo>
                <a:lnTo>
                  <a:pt x="14649" y="14332"/>
                </a:lnTo>
                <a:lnTo>
                  <a:pt x="14552" y="14405"/>
                </a:lnTo>
                <a:lnTo>
                  <a:pt x="14454" y="14429"/>
                </a:lnTo>
                <a:lnTo>
                  <a:pt x="14357" y="14429"/>
                </a:lnTo>
                <a:lnTo>
                  <a:pt x="14260" y="14380"/>
                </a:lnTo>
                <a:lnTo>
                  <a:pt x="14187" y="14332"/>
                </a:lnTo>
                <a:lnTo>
                  <a:pt x="14114" y="14259"/>
                </a:lnTo>
                <a:lnTo>
                  <a:pt x="13968" y="14088"/>
                </a:lnTo>
                <a:lnTo>
                  <a:pt x="13870" y="13967"/>
                </a:lnTo>
                <a:lnTo>
                  <a:pt x="13822" y="13821"/>
                </a:lnTo>
                <a:lnTo>
                  <a:pt x="13700" y="13553"/>
                </a:lnTo>
                <a:lnTo>
                  <a:pt x="13651" y="13261"/>
                </a:lnTo>
                <a:lnTo>
                  <a:pt x="13627" y="12969"/>
                </a:lnTo>
                <a:lnTo>
                  <a:pt x="13627" y="12653"/>
                </a:lnTo>
                <a:lnTo>
                  <a:pt x="13603" y="12361"/>
                </a:lnTo>
                <a:lnTo>
                  <a:pt x="13578" y="12215"/>
                </a:lnTo>
                <a:lnTo>
                  <a:pt x="13554" y="12069"/>
                </a:lnTo>
                <a:lnTo>
                  <a:pt x="13481" y="11947"/>
                </a:lnTo>
                <a:lnTo>
                  <a:pt x="13384" y="11801"/>
                </a:lnTo>
                <a:lnTo>
                  <a:pt x="13262" y="11631"/>
                </a:lnTo>
                <a:lnTo>
                  <a:pt x="13165" y="11461"/>
                </a:lnTo>
                <a:lnTo>
                  <a:pt x="13067" y="11266"/>
                </a:lnTo>
                <a:lnTo>
                  <a:pt x="13019" y="11047"/>
                </a:lnTo>
                <a:lnTo>
                  <a:pt x="12970" y="10901"/>
                </a:lnTo>
                <a:lnTo>
                  <a:pt x="12921" y="10755"/>
                </a:lnTo>
                <a:lnTo>
                  <a:pt x="12824" y="10633"/>
                </a:lnTo>
                <a:lnTo>
                  <a:pt x="12727" y="10512"/>
                </a:lnTo>
                <a:lnTo>
                  <a:pt x="12629" y="10439"/>
                </a:lnTo>
                <a:lnTo>
                  <a:pt x="12508" y="10390"/>
                </a:lnTo>
                <a:lnTo>
                  <a:pt x="12410" y="10341"/>
                </a:lnTo>
                <a:lnTo>
                  <a:pt x="12289" y="10317"/>
                </a:lnTo>
                <a:lnTo>
                  <a:pt x="11778" y="10317"/>
                </a:lnTo>
                <a:lnTo>
                  <a:pt x="11534" y="10293"/>
                </a:lnTo>
                <a:lnTo>
                  <a:pt x="11437" y="10268"/>
                </a:lnTo>
                <a:lnTo>
                  <a:pt x="11364" y="10220"/>
                </a:lnTo>
                <a:lnTo>
                  <a:pt x="11267" y="10171"/>
                </a:lnTo>
                <a:lnTo>
                  <a:pt x="11218" y="10122"/>
                </a:lnTo>
                <a:lnTo>
                  <a:pt x="11121" y="9976"/>
                </a:lnTo>
                <a:lnTo>
                  <a:pt x="11048" y="9806"/>
                </a:lnTo>
                <a:lnTo>
                  <a:pt x="11023" y="9611"/>
                </a:lnTo>
                <a:lnTo>
                  <a:pt x="11023" y="9417"/>
                </a:lnTo>
                <a:lnTo>
                  <a:pt x="11023" y="9198"/>
                </a:lnTo>
                <a:lnTo>
                  <a:pt x="11072" y="8906"/>
                </a:lnTo>
                <a:lnTo>
                  <a:pt x="11096" y="8589"/>
                </a:lnTo>
                <a:lnTo>
                  <a:pt x="11169" y="8297"/>
                </a:lnTo>
                <a:lnTo>
                  <a:pt x="11291" y="8030"/>
                </a:lnTo>
                <a:lnTo>
                  <a:pt x="11413" y="7859"/>
                </a:lnTo>
                <a:lnTo>
                  <a:pt x="11583" y="7713"/>
                </a:lnTo>
                <a:lnTo>
                  <a:pt x="11753" y="7616"/>
                </a:lnTo>
                <a:lnTo>
                  <a:pt x="11948" y="7567"/>
                </a:lnTo>
                <a:lnTo>
                  <a:pt x="12167" y="7519"/>
                </a:lnTo>
                <a:lnTo>
                  <a:pt x="12605" y="7519"/>
                </a:lnTo>
                <a:lnTo>
                  <a:pt x="12800" y="7543"/>
                </a:lnTo>
                <a:lnTo>
                  <a:pt x="13092" y="7592"/>
                </a:lnTo>
                <a:lnTo>
                  <a:pt x="13384" y="7689"/>
                </a:lnTo>
                <a:lnTo>
                  <a:pt x="13992" y="7859"/>
                </a:lnTo>
                <a:lnTo>
                  <a:pt x="14284" y="7932"/>
                </a:lnTo>
                <a:lnTo>
                  <a:pt x="14576" y="7957"/>
                </a:lnTo>
                <a:lnTo>
                  <a:pt x="15038" y="7957"/>
                </a:lnTo>
                <a:lnTo>
                  <a:pt x="15184" y="7908"/>
                </a:lnTo>
                <a:lnTo>
                  <a:pt x="15355" y="7835"/>
                </a:lnTo>
                <a:lnTo>
                  <a:pt x="15476" y="7762"/>
                </a:lnTo>
                <a:lnTo>
                  <a:pt x="15549" y="7665"/>
                </a:lnTo>
                <a:lnTo>
                  <a:pt x="15574" y="7543"/>
                </a:lnTo>
                <a:lnTo>
                  <a:pt x="15866" y="7519"/>
                </a:lnTo>
                <a:lnTo>
                  <a:pt x="16158" y="7446"/>
                </a:lnTo>
                <a:lnTo>
                  <a:pt x="16474" y="7348"/>
                </a:lnTo>
                <a:lnTo>
                  <a:pt x="16766" y="7227"/>
                </a:lnTo>
                <a:lnTo>
                  <a:pt x="17764" y="6837"/>
                </a:lnTo>
                <a:lnTo>
                  <a:pt x="18153" y="6740"/>
                </a:lnTo>
                <a:close/>
                <a:moveTo>
                  <a:pt x="6206" y="2725"/>
                </a:moveTo>
                <a:lnTo>
                  <a:pt x="6230" y="2774"/>
                </a:lnTo>
                <a:lnTo>
                  <a:pt x="6230" y="2847"/>
                </a:lnTo>
                <a:lnTo>
                  <a:pt x="6230" y="2944"/>
                </a:lnTo>
                <a:lnTo>
                  <a:pt x="6108" y="3236"/>
                </a:lnTo>
                <a:lnTo>
                  <a:pt x="6060" y="3382"/>
                </a:lnTo>
                <a:lnTo>
                  <a:pt x="6035" y="3528"/>
                </a:lnTo>
                <a:lnTo>
                  <a:pt x="6035" y="3601"/>
                </a:lnTo>
                <a:lnTo>
                  <a:pt x="6035" y="3699"/>
                </a:lnTo>
                <a:lnTo>
                  <a:pt x="6108" y="3845"/>
                </a:lnTo>
                <a:lnTo>
                  <a:pt x="6181" y="4015"/>
                </a:lnTo>
                <a:lnTo>
                  <a:pt x="6254" y="4161"/>
                </a:lnTo>
                <a:lnTo>
                  <a:pt x="6254" y="4210"/>
                </a:lnTo>
                <a:lnTo>
                  <a:pt x="6254" y="4234"/>
                </a:lnTo>
                <a:lnTo>
                  <a:pt x="6230" y="4234"/>
                </a:lnTo>
                <a:lnTo>
                  <a:pt x="6181" y="4258"/>
                </a:lnTo>
                <a:lnTo>
                  <a:pt x="6084" y="4234"/>
                </a:lnTo>
                <a:lnTo>
                  <a:pt x="5962" y="4185"/>
                </a:lnTo>
                <a:lnTo>
                  <a:pt x="5695" y="4064"/>
                </a:lnTo>
                <a:lnTo>
                  <a:pt x="5549" y="3966"/>
                </a:lnTo>
                <a:lnTo>
                  <a:pt x="5330" y="3820"/>
                </a:lnTo>
                <a:lnTo>
                  <a:pt x="5208" y="3772"/>
                </a:lnTo>
                <a:lnTo>
                  <a:pt x="5086" y="3747"/>
                </a:lnTo>
                <a:lnTo>
                  <a:pt x="4989" y="3747"/>
                </a:lnTo>
                <a:lnTo>
                  <a:pt x="4892" y="3772"/>
                </a:lnTo>
                <a:lnTo>
                  <a:pt x="4721" y="3845"/>
                </a:lnTo>
                <a:lnTo>
                  <a:pt x="4332" y="4039"/>
                </a:lnTo>
                <a:lnTo>
                  <a:pt x="3967" y="4210"/>
                </a:lnTo>
                <a:lnTo>
                  <a:pt x="3821" y="4258"/>
                </a:lnTo>
                <a:lnTo>
                  <a:pt x="3724" y="4331"/>
                </a:lnTo>
                <a:lnTo>
                  <a:pt x="3651" y="4429"/>
                </a:lnTo>
                <a:lnTo>
                  <a:pt x="3602" y="4526"/>
                </a:lnTo>
                <a:lnTo>
                  <a:pt x="3578" y="4623"/>
                </a:lnTo>
                <a:lnTo>
                  <a:pt x="3578" y="4721"/>
                </a:lnTo>
                <a:lnTo>
                  <a:pt x="3578" y="4818"/>
                </a:lnTo>
                <a:lnTo>
                  <a:pt x="3602" y="4915"/>
                </a:lnTo>
                <a:lnTo>
                  <a:pt x="3651" y="5013"/>
                </a:lnTo>
                <a:lnTo>
                  <a:pt x="3724" y="5086"/>
                </a:lnTo>
                <a:lnTo>
                  <a:pt x="3797" y="5159"/>
                </a:lnTo>
                <a:lnTo>
                  <a:pt x="3894" y="5232"/>
                </a:lnTo>
                <a:lnTo>
                  <a:pt x="3991" y="5256"/>
                </a:lnTo>
                <a:lnTo>
                  <a:pt x="4113" y="5280"/>
                </a:lnTo>
                <a:lnTo>
                  <a:pt x="4235" y="5280"/>
                </a:lnTo>
                <a:lnTo>
                  <a:pt x="4356" y="5256"/>
                </a:lnTo>
                <a:lnTo>
                  <a:pt x="4551" y="5183"/>
                </a:lnTo>
                <a:lnTo>
                  <a:pt x="4721" y="5086"/>
                </a:lnTo>
                <a:lnTo>
                  <a:pt x="5062" y="4891"/>
                </a:lnTo>
                <a:lnTo>
                  <a:pt x="5232" y="4842"/>
                </a:lnTo>
                <a:lnTo>
                  <a:pt x="5403" y="4818"/>
                </a:lnTo>
                <a:lnTo>
                  <a:pt x="5476" y="4842"/>
                </a:lnTo>
                <a:lnTo>
                  <a:pt x="5573" y="4867"/>
                </a:lnTo>
                <a:lnTo>
                  <a:pt x="5646" y="4915"/>
                </a:lnTo>
                <a:lnTo>
                  <a:pt x="5743" y="4988"/>
                </a:lnTo>
                <a:lnTo>
                  <a:pt x="5865" y="5134"/>
                </a:lnTo>
                <a:lnTo>
                  <a:pt x="5914" y="5256"/>
                </a:lnTo>
                <a:lnTo>
                  <a:pt x="5938" y="5353"/>
                </a:lnTo>
                <a:lnTo>
                  <a:pt x="5889" y="5451"/>
                </a:lnTo>
                <a:lnTo>
                  <a:pt x="5841" y="5524"/>
                </a:lnTo>
                <a:lnTo>
                  <a:pt x="5743" y="5597"/>
                </a:lnTo>
                <a:lnTo>
                  <a:pt x="5500" y="5718"/>
                </a:lnTo>
                <a:lnTo>
                  <a:pt x="5111" y="5888"/>
                </a:lnTo>
                <a:lnTo>
                  <a:pt x="4940" y="5986"/>
                </a:lnTo>
                <a:lnTo>
                  <a:pt x="4746" y="6107"/>
                </a:lnTo>
                <a:lnTo>
                  <a:pt x="4454" y="6351"/>
                </a:lnTo>
                <a:lnTo>
                  <a:pt x="4210" y="6618"/>
                </a:lnTo>
                <a:lnTo>
                  <a:pt x="3699" y="7178"/>
                </a:lnTo>
                <a:lnTo>
                  <a:pt x="3553" y="7324"/>
                </a:lnTo>
                <a:lnTo>
                  <a:pt x="3407" y="7421"/>
                </a:lnTo>
                <a:lnTo>
                  <a:pt x="3261" y="7519"/>
                </a:lnTo>
                <a:lnTo>
                  <a:pt x="3091" y="7592"/>
                </a:lnTo>
                <a:lnTo>
                  <a:pt x="2751" y="7738"/>
                </a:lnTo>
                <a:lnTo>
                  <a:pt x="2410" y="7859"/>
                </a:lnTo>
                <a:lnTo>
                  <a:pt x="2215" y="7957"/>
                </a:lnTo>
                <a:lnTo>
                  <a:pt x="1996" y="8054"/>
                </a:lnTo>
                <a:lnTo>
                  <a:pt x="1777" y="8200"/>
                </a:lnTo>
                <a:lnTo>
                  <a:pt x="1583" y="8370"/>
                </a:lnTo>
                <a:lnTo>
                  <a:pt x="1510" y="8468"/>
                </a:lnTo>
                <a:lnTo>
                  <a:pt x="1437" y="8565"/>
                </a:lnTo>
                <a:lnTo>
                  <a:pt x="1388" y="8687"/>
                </a:lnTo>
                <a:lnTo>
                  <a:pt x="1364" y="8784"/>
                </a:lnTo>
                <a:lnTo>
                  <a:pt x="1364" y="8881"/>
                </a:lnTo>
                <a:lnTo>
                  <a:pt x="1388" y="9003"/>
                </a:lnTo>
                <a:lnTo>
                  <a:pt x="1437" y="9100"/>
                </a:lnTo>
                <a:lnTo>
                  <a:pt x="1534" y="9222"/>
                </a:lnTo>
                <a:lnTo>
                  <a:pt x="1631" y="9295"/>
                </a:lnTo>
                <a:lnTo>
                  <a:pt x="1729" y="9319"/>
                </a:lnTo>
                <a:lnTo>
                  <a:pt x="1972" y="9392"/>
                </a:lnTo>
                <a:lnTo>
                  <a:pt x="2191" y="9441"/>
                </a:lnTo>
                <a:lnTo>
                  <a:pt x="2361" y="9538"/>
                </a:lnTo>
                <a:lnTo>
                  <a:pt x="2532" y="9660"/>
                </a:lnTo>
                <a:lnTo>
                  <a:pt x="2702" y="9830"/>
                </a:lnTo>
                <a:lnTo>
                  <a:pt x="2872" y="9976"/>
                </a:lnTo>
                <a:lnTo>
                  <a:pt x="3067" y="10074"/>
                </a:lnTo>
                <a:lnTo>
                  <a:pt x="3261" y="10147"/>
                </a:lnTo>
                <a:lnTo>
                  <a:pt x="3456" y="10195"/>
                </a:lnTo>
                <a:lnTo>
                  <a:pt x="3894" y="10293"/>
                </a:lnTo>
                <a:lnTo>
                  <a:pt x="4089" y="10317"/>
                </a:lnTo>
                <a:lnTo>
                  <a:pt x="4308" y="10390"/>
                </a:lnTo>
                <a:lnTo>
                  <a:pt x="4770" y="10536"/>
                </a:lnTo>
                <a:lnTo>
                  <a:pt x="5232" y="10755"/>
                </a:lnTo>
                <a:lnTo>
                  <a:pt x="6108" y="11217"/>
                </a:lnTo>
                <a:lnTo>
                  <a:pt x="6327" y="11339"/>
                </a:lnTo>
                <a:lnTo>
                  <a:pt x="6546" y="11485"/>
                </a:lnTo>
                <a:lnTo>
                  <a:pt x="6717" y="11680"/>
                </a:lnTo>
                <a:lnTo>
                  <a:pt x="6790" y="11777"/>
                </a:lnTo>
                <a:lnTo>
                  <a:pt x="6838" y="11899"/>
                </a:lnTo>
                <a:lnTo>
                  <a:pt x="6887" y="12045"/>
                </a:lnTo>
                <a:lnTo>
                  <a:pt x="6887" y="12191"/>
                </a:lnTo>
                <a:lnTo>
                  <a:pt x="6863" y="12337"/>
                </a:lnTo>
                <a:lnTo>
                  <a:pt x="6838" y="12483"/>
                </a:lnTo>
                <a:lnTo>
                  <a:pt x="6741" y="12750"/>
                </a:lnTo>
                <a:lnTo>
                  <a:pt x="6595" y="13018"/>
                </a:lnTo>
                <a:lnTo>
                  <a:pt x="6473" y="13237"/>
                </a:lnTo>
                <a:lnTo>
                  <a:pt x="6327" y="13456"/>
                </a:lnTo>
                <a:lnTo>
                  <a:pt x="6011" y="13869"/>
                </a:lnTo>
                <a:lnTo>
                  <a:pt x="5695" y="14283"/>
                </a:lnTo>
                <a:lnTo>
                  <a:pt x="5403" y="14697"/>
                </a:lnTo>
                <a:lnTo>
                  <a:pt x="5281" y="14891"/>
                </a:lnTo>
                <a:lnTo>
                  <a:pt x="5184" y="15110"/>
                </a:lnTo>
                <a:lnTo>
                  <a:pt x="5111" y="15329"/>
                </a:lnTo>
                <a:lnTo>
                  <a:pt x="5062" y="15548"/>
                </a:lnTo>
                <a:lnTo>
                  <a:pt x="5062" y="15840"/>
                </a:lnTo>
                <a:lnTo>
                  <a:pt x="5038" y="16011"/>
                </a:lnTo>
                <a:lnTo>
                  <a:pt x="5013" y="16157"/>
                </a:lnTo>
                <a:lnTo>
                  <a:pt x="4916" y="15889"/>
                </a:lnTo>
                <a:lnTo>
                  <a:pt x="4819" y="15621"/>
                </a:lnTo>
                <a:lnTo>
                  <a:pt x="4673" y="15062"/>
                </a:lnTo>
                <a:lnTo>
                  <a:pt x="4551" y="14478"/>
                </a:lnTo>
                <a:lnTo>
                  <a:pt x="4405" y="13918"/>
                </a:lnTo>
                <a:lnTo>
                  <a:pt x="4283" y="13578"/>
                </a:lnTo>
                <a:lnTo>
                  <a:pt x="4162" y="13237"/>
                </a:lnTo>
                <a:lnTo>
                  <a:pt x="3894" y="12580"/>
                </a:lnTo>
                <a:lnTo>
                  <a:pt x="3626" y="11923"/>
                </a:lnTo>
                <a:lnTo>
                  <a:pt x="3359" y="11242"/>
                </a:lnTo>
                <a:lnTo>
                  <a:pt x="3261" y="11023"/>
                </a:lnTo>
                <a:lnTo>
                  <a:pt x="3164" y="10804"/>
                </a:lnTo>
                <a:lnTo>
                  <a:pt x="3067" y="10609"/>
                </a:lnTo>
                <a:lnTo>
                  <a:pt x="2945" y="10414"/>
                </a:lnTo>
                <a:lnTo>
                  <a:pt x="2799" y="10244"/>
                </a:lnTo>
                <a:lnTo>
                  <a:pt x="2629" y="10074"/>
                </a:lnTo>
                <a:lnTo>
                  <a:pt x="2459" y="9903"/>
                </a:lnTo>
                <a:lnTo>
                  <a:pt x="2264" y="9757"/>
                </a:lnTo>
                <a:lnTo>
                  <a:pt x="2045" y="9611"/>
                </a:lnTo>
                <a:lnTo>
                  <a:pt x="1802" y="9465"/>
                </a:lnTo>
                <a:lnTo>
                  <a:pt x="1339" y="9222"/>
                </a:lnTo>
                <a:lnTo>
                  <a:pt x="1218" y="9125"/>
                </a:lnTo>
                <a:lnTo>
                  <a:pt x="1120" y="9052"/>
                </a:lnTo>
                <a:lnTo>
                  <a:pt x="974" y="8857"/>
                </a:lnTo>
                <a:lnTo>
                  <a:pt x="853" y="8662"/>
                </a:lnTo>
                <a:lnTo>
                  <a:pt x="731" y="8419"/>
                </a:lnTo>
                <a:lnTo>
                  <a:pt x="682" y="8346"/>
                </a:lnTo>
                <a:lnTo>
                  <a:pt x="804" y="7786"/>
                </a:lnTo>
                <a:lnTo>
                  <a:pt x="926" y="7227"/>
                </a:lnTo>
                <a:lnTo>
                  <a:pt x="1096" y="6691"/>
                </a:lnTo>
                <a:lnTo>
                  <a:pt x="1315" y="6156"/>
                </a:lnTo>
                <a:lnTo>
                  <a:pt x="1534" y="5621"/>
                </a:lnTo>
                <a:lnTo>
                  <a:pt x="1802" y="5134"/>
                </a:lnTo>
                <a:lnTo>
                  <a:pt x="2069" y="4648"/>
                </a:lnTo>
                <a:lnTo>
                  <a:pt x="2386" y="4185"/>
                </a:lnTo>
                <a:lnTo>
                  <a:pt x="2653" y="3820"/>
                </a:lnTo>
                <a:lnTo>
                  <a:pt x="2945" y="3480"/>
                </a:lnTo>
                <a:lnTo>
                  <a:pt x="3237" y="3626"/>
                </a:lnTo>
                <a:lnTo>
                  <a:pt x="3578" y="3723"/>
                </a:lnTo>
                <a:lnTo>
                  <a:pt x="3894" y="3772"/>
                </a:lnTo>
                <a:lnTo>
                  <a:pt x="4064" y="3772"/>
                </a:lnTo>
                <a:lnTo>
                  <a:pt x="4235" y="3747"/>
                </a:lnTo>
                <a:lnTo>
                  <a:pt x="4381" y="3723"/>
                </a:lnTo>
                <a:lnTo>
                  <a:pt x="4502" y="3674"/>
                </a:lnTo>
                <a:lnTo>
                  <a:pt x="4746" y="3553"/>
                </a:lnTo>
                <a:lnTo>
                  <a:pt x="4989" y="3382"/>
                </a:lnTo>
                <a:lnTo>
                  <a:pt x="5208" y="3212"/>
                </a:lnTo>
                <a:lnTo>
                  <a:pt x="5451" y="3042"/>
                </a:lnTo>
                <a:lnTo>
                  <a:pt x="5646" y="2920"/>
                </a:lnTo>
                <a:lnTo>
                  <a:pt x="5841" y="2823"/>
                </a:lnTo>
                <a:lnTo>
                  <a:pt x="6011" y="2750"/>
                </a:lnTo>
                <a:lnTo>
                  <a:pt x="6084" y="2725"/>
                </a:lnTo>
                <a:close/>
                <a:moveTo>
                  <a:pt x="12240" y="18079"/>
                </a:moveTo>
                <a:lnTo>
                  <a:pt x="12386" y="18128"/>
                </a:lnTo>
                <a:lnTo>
                  <a:pt x="12556" y="18152"/>
                </a:lnTo>
                <a:lnTo>
                  <a:pt x="12289" y="18225"/>
                </a:lnTo>
                <a:lnTo>
                  <a:pt x="12289" y="18152"/>
                </a:lnTo>
                <a:lnTo>
                  <a:pt x="12264" y="18103"/>
                </a:lnTo>
                <a:lnTo>
                  <a:pt x="12240" y="18079"/>
                </a:lnTo>
                <a:close/>
                <a:moveTo>
                  <a:pt x="10245" y="754"/>
                </a:moveTo>
                <a:lnTo>
                  <a:pt x="10804" y="779"/>
                </a:lnTo>
                <a:lnTo>
                  <a:pt x="11315" y="827"/>
                </a:lnTo>
                <a:lnTo>
                  <a:pt x="11534" y="852"/>
                </a:lnTo>
                <a:lnTo>
                  <a:pt x="11753" y="900"/>
                </a:lnTo>
                <a:lnTo>
                  <a:pt x="12216" y="1046"/>
                </a:lnTo>
                <a:lnTo>
                  <a:pt x="12678" y="1241"/>
                </a:lnTo>
                <a:lnTo>
                  <a:pt x="13116" y="1436"/>
                </a:lnTo>
                <a:lnTo>
                  <a:pt x="13578" y="1655"/>
                </a:lnTo>
                <a:lnTo>
                  <a:pt x="13043" y="1874"/>
                </a:lnTo>
                <a:lnTo>
                  <a:pt x="12824" y="1971"/>
                </a:lnTo>
                <a:lnTo>
                  <a:pt x="12629" y="2068"/>
                </a:lnTo>
                <a:lnTo>
                  <a:pt x="12435" y="2190"/>
                </a:lnTo>
                <a:lnTo>
                  <a:pt x="12264" y="2360"/>
                </a:lnTo>
                <a:lnTo>
                  <a:pt x="12240" y="2385"/>
                </a:lnTo>
                <a:lnTo>
                  <a:pt x="12264" y="2409"/>
                </a:lnTo>
                <a:lnTo>
                  <a:pt x="12289" y="2433"/>
                </a:lnTo>
                <a:lnTo>
                  <a:pt x="12532" y="2385"/>
                </a:lnTo>
                <a:lnTo>
                  <a:pt x="12751" y="2312"/>
                </a:lnTo>
                <a:lnTo>
                  <a:pt x="13213" y="2166"/>
                </a:lnTo>
                <a:lnTo>
                  <a:pt x="13603" y="2044"/>
                </a:lnTo>
                <a:lnTo>
                  <a:pt x="13822" y="1995"/>
                </a:lnTo>
                <a:lnTo>
                  <a:pt x="13992" y="1898"/>
                </a:lnTo>
                <a:lnTo>
                  <a:pt x="14162" y="1995"/>
                </a:lnTo>
                <a:lnTo>
                  <a:pt x="14114" y="2020"/>
                </a:lnTo>
                <a:lnTo>
                  <a:pt x="13724" y="2190"/>
                </a:lnTo>
                <a:lnTo>
                  <a:pt x="13311" y="2385"/>
                </a:lnTo>
                <a:lnTo>
                  <a:pt x="13140" y="2482"/>
                </a:lnTo>
                <a:lnTo>
                  <a:pt x="12946" y="2604"/>
                </a:lnTo>
                <a:lnTo>
                  <a:pt x="12775" y="2750"/>
                </a:lnTo>
                <a:lnTo>
                  <a:pt x="12654" y="2896"/>
                </a:lnTo>
                <a:lnTo>
                  <a:pt x="12629" y="2944"/>
                </a:lnTo>
                <a:lnTo>
                  <a:pt x="12654" y="2969"/>
                </a:lnTo>
                <a:lnTo>
                  <a:pt x="12678" y="2969"/>
                </a:lnTo>
                <a:lnTo>
                  <a:pt x="12824" y="2944"/>
                </a:lnTo>
                <a:lnTo>
                  <a:pt x="12994" y="2920"/>
                </a:lnTo>
                <a:lnTo>
                  <a:pt x="13286" y="2823"/>
                </a:lnTo>
                <a:lnTo>
                  <a:pt x="13846" y="2555"/>
                </a:lnTo>
                <a:lnTo>
                  <a:pt x="14211" y="2385"/>
                </a:lnTo>
                <a:lnTo>
                  <a:pt x="14576" y="2263"/>
                </a:lnTo>
                <a:lnTo>
                  <a:pt x="14698" y="2336"/>
                </a:lnTo>
                <a:lnTo>
                  <a:pt x="15014" y="2555"/>
                </a:lnTo>
                <a:lnTo>
                  <a:pt x="14503" y="2798"/>
                </a:lnTo>
                <a:lnTo>
                  <a:pt x="13749" y="3090"/>
                </a:lnTo>
                <a:lnTo>
                  <a:pt x="13359" y="3261"/>
                </a:lnTo>
                <a:lnTo>
                  <a:pt x="12994" y="3455"/>
                </a:lnTo>
                <a:lnTo>
                  <a:pt x="12970" y="3480"/>
                </a:lnTo>
                <a:lnTo>
                  <a:pt x="12970" y="3504"/>
                </a:lnTo>
                <a:lnTo>
                  <a:pt x="12994" y="3528"/>
                </a:lnTo>
                <a:lnTo>
                  <a:pt x="13019" y="3553"/>
                </a:lnTo>
                <a:lnTo>
                  <a:pt x="13213" y="3553"/>
                </a:lnTo>
                <a:lnTo>
                  <a:pt x="13432" y="3528"/>
                </a:lnTo>
                <a:lnTo>
                  <a:pt x="13822" y="3431"/>
                </a:lnTo>
                <a:lnTo>
                  <a:pt x="14235" y="3309"/>
                </a:lnTo>
                <a:lnTo>
                  <a:pt x="14625" y="3163"/>
                </a:lnTo>
                <a:lnTo>
                  <a:pt x="15014" y="3042"/>
                </a:lnTo>
                <a:lnTo>
                  <a:pt x="15452" y="2896"/>
                </a:lnTo>
                <a:lnTo>
                  <a:pt x="15647" y="3066"/>
                </a:lnTo>
                <a:lnTo>
                  <a:pt x="15428" y="3139"/>
                </a:lnTo>
                <a:lnTo>
                  <a:pt x="15209" y="3236"/>
                </a:lnTo>
                <a:lnTo>
                  <a:pt x="14795" y="3431"/>
                </a:lnTo>
                <a:lnTo>
                  <a:pt x="14430" y="3601"/>
                </a:lnTo>
                <a:lnTo>
                  <a:pt x="14138" y="3626"/>
                </a:lnTo>
                <a:lnTo>
                  <a:pt x="13870" y="3650"/>
                </a:lnTo>
                <a:lnTo>
                  <a:pt x="13578" y="3699"/>
                </a:lnTo>
                <a:lnTo>
                  <a:pt x="13311" y="3796"/>
                </a:lnTo>
                <a:lnTo>
                  <a:pt x="13189" y="3869"/>
                </a:lnTo>
                <a:lnTo>
                  <a:pt x="13067" y="3942"/>
                </a:lnTo>
                <a:lnTo>
                  <a:pt x="12970" y="4039"/>
                </a:lnTo>
                <a:lnTo>
                  <a:pt x="12873" y="4137"/>
                </a:lnTo>
                <a:lnTo>
                  <a:pt x="12800" y="4258"/>
                </a:lnTo>
                <a:lnTo>
                  <a:pt x="12727" y="4380"/>
                </a:lnTo>
                <a:lnTo>
                  <a:pt x="12654" y="4648"/>
                </a:lnTo>
                <a:lnTo>
                  <a:pt x="12629" y="4745"/>
                </a:lnTo>
                <a:lnTo>
                  <a:pt x="12629" y="4842"/>
                </a:lnTo>
                <a:lnTo>
                  <a:pt x="12629" y="5013"/>
                </a:lnTo>
                <a:lnTo>
                  <a:pt x="12629" y="5110"/>
                </a:lnTo>
                <a:lnTo>
                  <a:pt x="12605" y="5183"/>
                </a:lnTo>
                <a:lnTo>
                  <a:pt x="12556" y="5280"/>
                </a:lnTo>
                <a:lnTo>
                  <a:pt x="12459" y="5353"/>
                </a:lnTo>
                <a:lnTo>
                  <a:pt x="12240" y="5548"/>
                </a:lnTo>
                <a:lnTo>
                  <a:pt x="12045" y="5767"/>
                </a:lnTo>
                <a:lnTo>
                  <a:pt x="11997" y="5840"/>
                </a:lnTo>
                <a:lnTo>
                  <a:pt x="11972" y="5937"/>
                </a:lnTo>
                <a:lnTo>
                  <a:pt x="11972" y="6010"/>
                </a:lnTo>
                <a:lnTo>
                  <a:pt x="11997" y="6107"/>
                </a:lnTo>
                <a:lnTo>
                  <a:pt x="12045" y="6156"/>
                </a:lnTo>
                <a:lnTo>
                  <a:pt x="12070" y="6156"/>
                </a:lnTo>
                <a:lnTo>
                  <a:pt x="11948" y="6205"/>
                </a:lnTo>
                <a:lnTo>
                  <a:pt x="11534" y="6375"/>
                </a:lnTo>
                <a:lnTo>
                  <a:pt x="11364" y="6497"/>
                </a:lnTo>
                <a:lnTo>
                  <a:pt x="11169" y="6618"/>
                </a:lnTo>
                <a:lnTo>
                  <a:pt x="11048" y="6740"/>
                </a:lnTo>
                <a:lnTo>
                  <a:pt x="10999" y="6862"/>
                </a:lnTo>
                <a:lnTo>
                  <a:pt x="10999" y="6983"/>
                </a:lnTo>
                <a:lnTo>
                  <a:pt x="11048" y="7081"/>
                </a:lnTo>
                <a:lnTo>
                  <a:pt x="11121" y="7178"/>
                </a:lnTo>
                <a:lnTo>
                  <a:pt x="11218" y="7275"/>
                </a:lnTo>
                <a:lnTo>
                  <a:pt x="11364" y="7324"/>
                </a:lnTo>
                <a:lnTo>
                  <a:pt x="11486" y="7373"/>
                </a:lnTo>
                <a:lnTo>
                  <a:pt x="11340" y="7470"/>
                </a:lnTo>
                <a:lnTo>
                  <a:pt x="11194" y="7592"/>
                </a:lnTo>
                <a:lnTo>
                  <a:pt x="11072" y="7738"/>
                </a:lnTo>
                <a:lnTo>
                  <a:pt x="10950" y="7908"/>
                </a:lnTo>
                <a:lnTo>
                  <a:pt x="10853" y="8151"/>
                </a:lnTo>
                <a:lnTo>
                  <a:pt x="10804" y="8419"/>
                </a:lnTo>
                <a:lnTo>
                  <a:pt x="10731" y="8954"/>
                </a:lnTo>
                <a:lnTo>
                  <a:pt x="10683" y="9222"/>
                </a:lnTo>
                <a:lnTo>
                  <a:pt x="10659" y="9514"/>
                </a:lnTo>
                <a:lnTo>
                  <a:pt x="10683" y="9806"/>
                </a:lnTo>
                <a:lnTo>
                  <a:pt x="10707" y="9952"/>
                </a:lnTo>
                <a:lnTo>
                  <a:pt x="10780" y="10074"/>
                </a:lnTo>
                <a:lnTo>
                  <a:pt x="10926" y="10293"/>
                </a:lnTo>
                <a:lnTo>
                  <a:pt x="10999" y="10390"/>
                </a:lnTo>
                <a:lnTo>
                  <a:pt x="11096" y="10463"/>
                </a:lnTo>
                <a:lnTo>
                  <a:pt x="11194" y="10512"/>
                </a:lnTo>
                <a:lnTo>
                  <a:pt x="11315" y="10560"/>
                </a:lnTo>
                <a:lnTo>
                  <a:pt x="11583" y="10633"/>
                </a:lnTo>
                <a:lnTo>
                  <a:pt x="11875" y="10633"/>
                </a:lnTo>
                <a:lnTo>
                  <a:pt x="12191" y="10609"/>
                </a:lnTo>
                <a:lnTo>
                  <a:pt x="12337" y="10633"/>
                </a:lnTo>
                <a:lnTo>
                  <a:pt x="12459" y="10682"/>
                </a:lnTo>
                <a:lnTo>
                  <a:pt x="12556" y="10755"/>
                </a:lnTo>
                <a:lnTo>
                  <a:pt x="12629" y="10852"/>
                </a:lnTo>
                <a:lnTo>
                  <a:pt x="12702" y="10974"/>
                </a:lnTo>
                <a:lnTo>
                  <a:pt x="12751" y="11096"/>
                </a:lnTo>
                <a:lnTo>
                  <a:pt x="12800" y="11363"/>
                </a:lnTo>
                <a:lnTo>
                  <a:pt x="12848" y="11485"/>
                </a:lnTo>
                <a:lnTo>
                  <a:pt x="12897" y="11607"/>
                </a:lnTo>
                <a:lnTo>
                  <a:pt x="12946" y="11728"/>
                </a:lnTo>
                <a:lnTo>
                  <a:pt x="13043" y="11826"/>
                </a:lnTo>
                <a:lnTo>
                  <a:pt x="13165" y="12020"/>
                </a:lnTo>
                <a:lnTo>
                  <a:pt x="13262" y="12215"/>
                </a:lnTo>
                <a:lnTo>
                  <a:pt x="13311" y="12434"/>
                </a:lnTo>
                <a:lnTo>
                  <a:pt x="13311" y="12677"/>
                </a:lnTo>
                <a:lnTo>
                  <a:pt x="13311" y="13091"/>
                </a:lnTo>
                <a:lnTo>
                  <a:pt x="13359" y="13505"/>
                </a:lnTo>
                <a:lnTo>
                  <a:pt x="13408" y="13699"/>
                </a:lnTo>
                <a:lnTo>
                  <a:pt x="13457" y="13894"/>
                </a:lnTo>
                <a:lnTo>
                  <a:pt x="13554" y="14088"/>
                </a:lnTo>
                <a:lnTo>
                  <a:pt x="13651" y="14283"/>
                </a:lnTo>
                <a:lnTo>
                  <a:pt x="13822" y="14526"/>
                </a:lnTo>
                <a:lnTo>
                  <a:pt x="13919" y="14624"/>
                </a:lnTo>
                <a:lnTo>
                  <a:pt x="14016" y="14721"/>
                </a:lnTo>
                <a:lnTo>
                  <a:pt x="14138" y="14794"/>
                </a:lnTo>
                <a:lnTo>
                  <a:pt x="14260" y="14843"/>
                </a:lnTo>
                <a:lnTo>
                  <a:pt x="14406" y="14867"/>
                </a:lnTo>
                <a:lnTo>
                  <a:pt x="14576" y="14843"/>
                </a:lnTo>
                <a:lnTo>
                  <a:pt x="14698" y="14794"/>
                </a:lnTo>
                <a:lnTo>
                  <a:pt x="14819" y="14745"/>
                </a:lnTo>
                <a:lnTo>
                  <a:pt x="14917" y="14648"/>
                </a:lnTo>
                <a:lnTo>
                  <a:pt x="15014" y="14551"/>
                </a:lnTo>
                <a:lnTo>
                  <a:pt x="15355" y="14502"/>
                </a:lnTo>
                <a:lnTo>
                  <a:pt x="15695" y="14429"/>
                </a:lnTo>
                <a:lnTo>
                  <a:pt x="16377" y="14234"/>
                </a:lnTo>
                <a:lnTo>
                  <a:pt x="16717" y="14113"/>
                </a:lnTo>
                <a:lnTo>
                  <a:pt x="17034" y="13967"/>
                </a:lnTo>
                <a:lnTo>
                  <a:pt x="17350" y="13821"/>
                </a:lnTo>
                <a:lnTo>
                  <a:pt x="17691" y="13699"/>
                </a:lnTo>
                <a:lnTo>
                  <a:pt x="17472" y="14113"/>
                </a:lnTo>
                <a:lnTo>
                  <a:pt x="17228" y="14526"/>
                </a:lnTo>
                <a:lnTo>
                  <a:pt x="17107" y="14526"/>
                </a:lnTo>
                <a:lnTo>
                  <a:pt x="16961" y="14551"/>
                </a:lnTo>
                <a:lnTo>
                  <a:pt x="16669" y="14599"/>
                </a:lnTo>
                <a:lnTo>
                  <a:pt x="16231" y="14721"/>
                </a:lnTo>
                <a:lnTo>
                  <a:pt x="15233" y="15013"/>
                </a:lnTo>
                <a:lnTo>
                  <a:pt x="14284" y="15329"/>
                </a:lnTo>
                <a:lnTo>
                  <a:pt x="14260" y="15354"/>
                </a:lnTo>
                <a:lnTo>
                  <a:pt x="14235" y="15378"/>
                </a:lnTo>
                <a:lnTo>
                  <a:pt x="14235" y="15402"/>
                </a:lnTo>
                <a:lnTo>
                  <a:pt x="14284" y="15427"/>
                </a:lnTo>
                <a:lnTo>
                  <a:pt x="14454" y="15451"/>
                </a:lnTo>
                <a:lnTo>
                  <a:pt x="14673" y="15475"/>
                </a:lnTo>
                <a:lnTo>
                  <a:pt x="14868" y="15451"/>
                </a:lnTo>
                <a:lnTo>
                  <a:pt x="15063" y="15427"/>
                </a:lnTo>
                <a:lnTo>
                  <a:pt x="15452" y="15329"/>
                </a:lnTo>
                <a:lnTo>
                  <a:pt x="15841" y="15232"/>
                </a:lnTo>
                <a:lnTo>
                  <a:pt x="16304" y="15110"/>
                </a:lnTo>
                <a:lnTo>
                  <a:pt x="16766" y="14989"/>
                </a:lnTo>
                <a:lnTo>
                  <a:pt x="16936" y="14989"/>
                </a:lnTo>
                <a:lnTo>
                  <a:pt x="16815" y="15159"/>
                </a:lnTo>
                <a:lnTo>
                  <a:pt x="16571" y="15500"/>
                </a:lnTo>
                <a:lnTo>
                  <a:pt x="16231" y="15524"/>
                </a:lnTo>
                <a:lnTo>
                  <a:pt x="15890" y="15573"/>
                </a:lnTo>
                <a:lnTo>
                  <a:pt x="15233" y="15767"/>
                </a:lnTo>
                <a:lnTo>
                  <a:pt x="14381" y="16011"/>
                </a:lnTo>
                <a:lnTo>
                  <a:pt x="13968" y="16132"/>
                </a:lnTo>
                <a:lnTo>
                  <a:pt x="13530" y="16230"/>
                </a:lnTo>
                <a:lnTo>
                  <a:pt x="13505" y="16278"/>
                </a:lnTo>
                <a:lnTo>
                  <a:pt x="13481" y="16303"/>
                </a:lnTo>
                <a:lnTo>
                  <a:pt x="13505" y="16351"/>
                </a:lnTo>
                <a:lnTo>
                  <a:pt x="13554" y="16376"/>
                </a:lnTo>
                <a:lnTo>
                  <a:pt x="13919" y="16351"/>
                </a:lnTo>
                <a:lnTo>
                  <a:pt x="14284" y="16327"/>
                </a:lnTo>
                <a:lnTo>
                  <a:pt x="14625" y="16303"/>
                </a:lnTo>
                <a:lnTo>
                  <a:pt x="14990" y="16230"/>
                </a:lnTo>
                <a:lnTo>
                  <a:pt x="15549" y="16132"/>
                </a:lnTo>
                <a:lnTo>
                  <a:pt x="16133" y="16011"/>
                </a:lnTo>
                <a:lnTo>
                  <a:pt x="15866" y="16278"/>
                </a:lnTo>
                <a:lnTo>
                  <a:pt x="15574" y="16327"/>
                </a:lnTo>
                <a:lnTo>
                  <a:pt x="15282" y="16376"/>
                </a:lnTo>
                <a:lnTo>
                  <a:pt x="14698" y="16473"/>
                </a:lnTo>
                <a:lnTo>
                  <a:pt x="14308" y="16522"/>
                </a:lnTo>
                <a:lnTo>
                  <a:pt x="13943" y="16570"/>
                </a:lnTo>
                <a:lnTo>
                  <a:pt x="13578" y="16668"/>
                </a:lnTo>
                <a:lnTo>
                  <a:pt x="13408" y="16716"/>
                </a:lnTo>
                <a:lnTo>
                  <a:pt x="13238" y="16814"/>
                </a:lnTo>
                <a:lnTo>
                  <a:pt x="13213" y="16814"/>
                </a:lnTo>
                <a:lnTo>
                  <a:pt x="13213" y="16838"/>
                </a:lnTo>
                <a:lnTo>
                  <a:pt x="13238" y="16862"/>
                </a:lnTo>
                <a:lnTo>
                  <a:pt x="13262" y="16887"/>
                </a:lnTo>
                <a:lnTo>
                  <a:pt x="13457" y="16911"/>
                </a:lnTo>
                <a:lnTo>
                  <a:pt x="14065" y="16911"/>
                </a:lnTo>
                <a:lnTo>
                  <a:pt x="14479" y="16887"/>
                </a:lnTo>
                <a:lnTo>
                  <a:pt x="14868" y="16838"/>
                </a:lnTo>
                <a:lnTo>
                  <a:pt x="15282" y="16789"/>
                </a:lnTo>
                <a:lnTo>
                  <a:pt x="15014" y="17008"/>
                </a:lnTo>
                <a:lnTo>
                  <a:pt x="14722" y="17203"/>
                </a:lnTo>
                <a:lnTo>
                  <a:pt x="14552" y="17179"/>
                </a:lnTo>
                <a:lnTo>
                  <a:pt x="14357" y="17154"/>
                </a:lnTo>
                <a:lnTo>
                  <a:pt x="13968" y="17179"/>
                </a:lnTo>
                <a:lnTo>
                  <a:pt x="13603" y="17203"/>
                </a:lnTo>
                <a:lnTo>
                  <a:pt x="13238" y="17227"/>
                </a:lnTo>
                <a:lnTo>
                  <a:pt x="12532" y="17300"/>
                </a:lnTo>
                <a:lnTo>
                  <a:pt x="12483" y="17325"/>
                </a:lnTo>
                <a:lnTo>
                  <a:pt x="12459" y="17373"/>
                </a:lnTo>
                <a:lnTo>
                  <a:pt x="12483" y="17422"/>
                </a:lnTo>
                <a:lnTo>
                  <a:pt x="12532" y="17446"/>
                </a:lnTo>
                <a:lnTo>
                  <a:pt x="13165" y="17519"/>
                </a:lnTo>
                <a:lnTo>
                  <a:pt x="13481" y="17544"/>
                </a:lnTo>
                <a:lnTo>
                  <a:pt x="13797" y="17568"/>
                </a:lnTo>
                <a:lnTo>
                  <a:pt x="14089" y="17592"/>
                </a:lnTo>
                <a:lnTo>
                  <a:pt x="13846" y="17714"/>
                </a:lnTo>
                <a:lnTo>
                  <a:pt x="13530" y="17836"/>
                </a:lnTo>
                <a:lnTo>
                  <a:pt x="13505" y="17811"/>
                </a:lnTo>
                <a:lnTo>
                  <a:pt x="13432" y="17787"/>
                </a:lnTo>
                <a:lnTo>
                  <a:pt x="13335" y="17763"/>
                </a:lnTo>
                <a:lnTo>
                  <a:pt x="13140" y="17763"/>
                </a:lnTo>
                <a:lnTo>
                  <a:pt x="12946" y="17787"/>
                </a:lnTo>
                <a:lnTo>
                  <a:pt x="12751" y="17787"/>
                </a:lnTo>
                <a:lnTo>
                  <a:pt x="12337" y="17763"/>
                </a:lnTo>
                <a:lnTo>
                  <a:pt x="11948" y="17763"/>
                </a:lnTo>
                <a:lnTo>
                  <a:pt x="11899" y="17787"/>
                </a:lnTo>
                <a:lnTo>
                  <a:pt x="11899" y="17836"/>
                </a:lnTo>
                <a:lnTo>
                  <a:pt x="12021" y="17957"/>
                </a:lnTo>
                <a:lnTo>
                  <a:pt x="12167" y="18030"/>
                </a:lnTo>
                <a:lnTo>
                  <a:pt x="11948" y="17982"/>
                </a:lnTo>
                <a:lnTo>
                  <a:pt x="11656" y="17957"/>
                </a:lnTo>
                <a:lnTo>
                  <a:pt x="11534" y="17957"/>
                </a:lnTo>
                <a:lnTo>
                  <a:pt x="11413" y="17982"/>
                </a:lnTo>
                <a:lnTo>
                  <a:pt x="11340" y="18030"/>
                </a:lnTo>
                <a:lnTo>
                  <a:pt x="11340" y="18055"/>
                </a:lnTo>
                <a:lnTo>
                  <a:pt x="11315" y="18103"/>
                </a:lnTo>
                <a:lnTo>
                  <a:pt x="11340" y="18176"/>
                </a:lnTo>
                <a:lnTo>
                  <a:pt x="11388" y="18225"/>
                </a:lnTo>
                <a:lnTo>
                  <a:pt x="11559" y="18298"/>
                </a:lnTo>
                <a:lnTo>
                  <a:pt x="11753" y="18371"/>
                </a:lnTo>
                <a:lnTo>
                  <a:pt x="11510" y="18420"/>
                </a:lnTo>
                <a:lnTo>
                  <a:pt x="11437" y="18347"/>
                </a:lnTo>
                <a:lnTo>
                  <a:pt x="11291" y="18298"/>
                </a:lnTo>
                <a:lnTo>
                  <a:pt x="11121" y="18274"/>
                </a:lnTo>
                <a:lnTo>
                  <a:pt x="10926" y="18298"/>
                </a:lnTo>
                <a:lnTo>
                  <a:pt x="10756" y="18347"/>
                </a:lnTo>
                <a:lnTo>
                  <a:pt x="10731" y="18371"/>
                </a:lnTo>
                <a:lnTo>
                  <a:pt x="10731" y="18395"/>
                </a:lnTo>
                <a:lnTo>
                  <a:pt x="10731" y="18420"/>
                </a:lnTo>
                <a:lnTo>
                  <a:pt x="10756" y="18444"/>
                </a:lnTo>
                <a:lnTo>
                  <a:pt x="11023" y="18541"/>
                </a:lnTo>
                <a:lnTo>
                  <a:pt x="10926" y="18566"/>
                </a:lnTo>
                <a:lnTo>
                  <a:pt x="10877" y="18541"/>
                </a:lnTo>
                <a:lnTo>
                  <a:pt x="10488" y="18541"/>
                </a:lnTo>
                <a:lnTo>
                  <a:pt x="9515" y="18566"/>
                </a:lnTo>
                <a:lnTo>
                  <a:pt x="8396" y="18566"/>
                </a:lnTo>
                <a:lnTo>
                  <a:pt x="7885" y="18517"/>
                </a:lnTo>
                <a:lnTo>
                  <a:pt x="7666" y="18493"/>
                </a:lnTo>
                <a:lnTo>
                  <a:pt x="7471" y="18444"/>
                </a:lnTo>
                <a:lnTo>
                  <a:pt x="7082" y="18322"/>
                </a:lnTo>
                <a:lnTo>
                  <a:pt x="6692" y="18176"/>
                </a:lnTo>
                <a:lnTo>
                  <a:pt x="6303" y="18006"/>
                </a:lnTo>
                <a:lnTo>
                  <a:pt x="5938" y="17836"/>
                </a:lnTo>
                <a:lnTo>
                  <a:pt x="5208" y="17446"/>
                </a:lnTo>
                <a:lnTo>
                  <a:pt x="4527" y="17008"/>
                </a:lnTo>
                <a:lnTo>
                  <a:pt x="4162" y="16765"/>
                </a:lnTo>
                <a:lnTo>
                  <a:pt x="3797" y="16473"/>
                </a:lnTo>
                <a:lnTo>
                  <a:pt x="3456" y="16181"/>
                </a:lnTo>
                <a:lnTo>
                  <a:pt x="3140" y="15865"/>
                </a:lnTo>
                <a:lnTo>
                  <a:pt x="2823" y="15548"/>
                </a:lnTo>
                <a:lnTo>
                  <a:pt x="2532" y="15208"/>
                </a:lnTo>
                <a:lnTo>
                  <a:pt x="2264" y="14843"/>
                </a:lnTo>
                <a:lnTo>
                  <a:pt x="1996" y="14478"/>
                </a:lnTo>
                <a:lnTo>
                  <a:pt x="1753" y="14113"/>
                </a:lnTo>
                <a:lnTo>
                  <a:pt x="1534" y="13699"/>
                </a:lnTo>
                <a:lnTo>
                  <a:pt x="1339" y="13310"/>
                </a:lnTo>
                <a:lnTo>
                  <a:pt x="1169" y="12896"/>
                </a:lnTo>
                <a:lnTo>
                  <a:pt x="999" y="12483"/>
                </a:lnTo>
                <a:lnTo>
                  <a:pt x="877" y="12045"/>
                </a:lnTo>
                <a:lnTo>
                  <a:pt x="755" y="11607"/>
                </a:lnTo>
                <a:lnTo>
                  <a:pt x="682" y="11169"/>
                </a:lnTo>
                <a:lnTo>
                  <a:pt x="609" y="10658"/>
                </a:lnTo>
                <a:lnTo>
                  <a:pt x="561" y="10147"/>
                </a:lnTo>
                <a:lnTo>
                  <a:pt x="561" y="9611"/>
                </a:lnTo>
                <a:lnTo>
                  <a:pt x="585" y="9100"/>
                </a:lnTo>
                <a:lnTo>
                  <a:pt x="780" y="9319"/>
                </a:lnTo>
                <a:lnTo>
                  <a:pt x="974" y="9514"/>
                </a:lnTo>
                <a:lnTo>
                  <a:pt x="1218" y="9684"/>
                </a:lnTo>
                <a:lnTo>
                  <a:pt x="1510" y="9855"/>
                </a:lnTo>
                <a:lnTo>
                  <a:pt x="1777" y="10001"/>
                </a:lnTo>
                <a:lnTo>
                  <a:pt x="2021" y="10171"/>
                </a:lnTo>
                <a:lnTo>
                  <a:pt x="2215" y="10341"/>
                </a:lnTo>
                <a:lnTo>
                  <a:pt x="2410" y="10536"/>
                </a:lnTo>
                <a:lnTo>
                  <a:pt x="2580" y="10731"/>
                </a:lnTo>
                <a:lnTo>
                  <a:pt x="2702" y="10974"/>
                </a:lnTo>
                <a:lnTo>
                  <a:pt x="2848" y="11217"/>
                </a:lnTo>
                <a:lnTo>
                  <a:pt x="2945" y="11509"/>
                </a:lnTo>
                <a:lnTo>
                  <a:pt x="3213" y="12191"/>
                </a:lnTo>
                <a:lnTo>
                  <a:pt x="3480" y="12848"/>
                </a:lnTo>
                <a:lnTo>
                  <a:pt x="3772" y="13529"/>
                </a:lnTo>
                <a:lnTo>
                  <a:pt x="3894" y="13869"/>
                </a:lnTo>
                <a:lnTo>
                  <a:pt x="3991" y="14210"/>
                </a:lnTo>
                <a:lnTo>
                  <a:pt x="4162" y="14843"/>
                </a:lnTo>
                <a:lnTo>
                  <a:pt x="4308" y="15475"/>
                </a:lnTo>
                <a:lnTo>
                  <a:pt x="4405" y="15792"/>
                </a:lnTo>
                <a:lnTo>
                  <a:pt x="4502" y="16108"/>
                </a:lnTo>
                <a:lnTo>
                  <a:pt x="4648" y="16400"/>
                </a:lnTo>
                <a:lnTo>
                  <a:pt x="4819" y="16692"/>
                </a:lnTo>
                <a:lnTo>
                  <a:pt x="4867" y="16765"/>
                </a:lnTo>
                <a:lnTo>
                  <a:pt x="4940" y="16789"/>
                </a:lnTo>
                <a:lnTo>
                  <a:pt x="5038" y="16789"/>
                </a:lnTo>
                <a:lnTo>
                  <a:pt x="5111" y="16765"/>
                </a:lnTo>
                <a:lnTo>
                  <a:pt x="5232" y="16692"/>
                </a:lnTo>
                <a:lnTo>
                  <a:pt x="5305" y="16570"/>
                </a:lnTo>
                <a:lnTo>
                  <a:pt x="5378" y="16473"/>
                </a:lnTo>
                <a:lnTo>
                  <a:pt x="5403" y="16351"/>
                </a:lnTo>
                <a:lnTo>
                  <a:pt x="5451" y="16084"/>
                </a:lnTo>
                <a:lnTo>
                  <a:pt x="5476" y="15816"/>
                </a:lnTo>
                <a:lnTo>
                  <a:pt x="5524" y="15573"/>
                </a:lnTo>
                <a:lnTo>
                  <a:pt x="5573" y="15329"/>
                </a:lnTo>
                <a:lnTo>
                  <a:pt x="5670" y="15110"/>
                </a:lnTo>
                <a:lnTo>
                  <a:pt x="5792" y="14891"/>
                </a:lnTo>
                <a:lnTo>
                  <a:pt x="6035" y="14478"/>
                </a:lnTo>
                <a:lnTo>
                  <a:pt x="6327" y="14064"/>
                </a:lnTo>
                <a:lnTo>
                  <a:pt x="6522" y="13796"/>
                </a:lnTo>
                <a:lnTo>
                  <a:pt x="6741" y="13480"/>
                </a:lnTo>
                <a:lnTo>
                  <a:pt x="6936" y="13164"/>
                </a:lnTo>
                <a:lnTo>
                  <a:pt x="7106" y="12799"/>
                </a:lnTo>
                <a:lnTo>
                  <a:pt x="7155" y="12629"/>
                </a:lnTo>
                <a:lnTo>
                  <a:pt x="7203" y="12458"/>
                </a:lnTo>
                <a:lnTo>
                  <a:pt x="7228" y="12264"/>
                </a:lnTo>
                <a:lnTo>
                  <a:pt x="7228" y="12093"/>
                </a:lnTo>
                <a:lnTo>
                  <a:pt x="7203" y="11923"/>
                </a:lnTo>
                <a:lnTo>
                  <a:pt x="7155" y="11753"/>
                </a:lnTo>
                <a:lnTo>
                  <a:pt x="7082" y="11607"/>
                </a:lnTo>
                <a:lnTo>
                  <a:pt x="6960" y="11436"/>
                </a:lnTo>
                <a:lnTo>
                  <a:pt x="6863" y="11315"/>
                </a:lnTo>
                <a:lnTo>
                  <a:pt x="6717" y="11217"/>
                </a:lnTo>
                <a:lnTo>
                  <a:pt x="6449" y="11023"/>
                </a:lnTo>
                <a:lnTo>
                  <a:pt x="6157" y="10852"/>
                </a:lnTo>
                <a:lnTo>
                  <a:pt x="5865" y="10706"/>
                </a:lnTo>
                <a:lnTo>
                  <a:pt x="5062" y="10341"/>
                </a:lnTo>
                <a:lnTo>
                  <a:pt x="4648" y="10147"/>
                </a:lnTo>
                <a:lnTo>
                  <a:pt x="4235" y="10001"/>
                </a:lnTo>
                <a:lnTo>
                  <a:pt x="3991" y="9952"/>
                </a:lnTo>
                <a:lnTo>
                  <a:pt x="3724" y="9928"/>
                </a:lnTo>
                <a:lnTo>
                  <a:pt x="3456" y="9879"/>
                </a:lnTo>
                <a:lnTo>
                  <a:pt x="3334" y="9830"/>
                </a:lnTo>
                <a:lnTo>
                  <a:pt x="3213" y="9782"/>
                </a:lnTo>
                <a:lnTo>
                  <a:pt x="3042" y="9684"/>
                </a:lnTo>
                <a:lnTo>
                  <a:pt x="2872" y="9538"/>
                </a:lnTo>
                <a:lnTo>
                  <a:pt x="2726" y="9392"/>
                </a:lnTo>
                <a:lnTo>
                  <a:pt x="2580" y="9271"/>
                </a:lnTo>
                <a:lnTo>
                  <a:pt x="2459" y="9173"/>
                </a:lnTo>
                <a:lnTo>
                  <a:pt x="2337" y="9125"/>
                </a:lnTo>
                <a:lnTo>
                  <a:pt x="2069" y="9052"/>
                </a:lnTo>
                <a:lnTo>
                  <a:pt x="1923" y="9027"/>
                </a:lnTo>
                <a:lnTo>
                  <a:pt x="1826" y="8954"/>
                </a:lnTo>
                <a:lnTo>
                  <a:pt x="1777" y="8906"/>
                </a:lnTo>
                <a:lnTo>
                  <a:pt x="1753" y="8808"/>
                </a:lnTo>
                <a:lnTo>
                  <a:pt x="1753" y="8735"/>
                </a:lnTo>
                <a:lnTo>
                  <a:pt x="1777" y="8638"/>
                </a:lnTo>
                <a:lnTo>
                  <a:pt x="1850" y="8541"/>
                </a:lnTo>
                <a:lnTo>
                  <a:pt x="1948" y="8443"/>
                </a:lnTo>
                <a:lnTo>
                  <a:pt x="2069" y="8346"/>
                </a:lnTo>
                <a:lnTo>
                  <a:pt x="2191" y="8273"/>
                </a:lnTo>
                <a:lnTo>
                  <a:pt x="2483" y="8127"/>
                </a:lnTo>
                <a:lnTo>
                  <a:pt x="3091" y="7908"/>
                </a:lnTo>
                <a:lnTo>
                  <a:pt x="3261" y="7835"/>
                </a:lnTo>
                <a:lnTo>
                  <a:pt x="3407" y="7738"/>
                </a:lnTo>
                <a:lnTo>
                  <a:pt x="3675" y="7543"/>
                </a:lnTo>
                <a:lnTo>
                  <a:pt x="3918" y="7300"/>
                </a:lnTo>
                <a:lnTo>
                  <a:pt x="4137" y="7032"/>
                </a:lnTo>
                <a:lnTo>
                  <a:pt x="4429" y="6716"/>
                </a:lnTo>
                <a:lnTo>
                  <a:pt x="4721" y="6448"/>
                </a:lnTo>
                <a:lnTo>
                  <a:pt x="5038" y="6229"/>
                </a:lnTo>
                <a:lnTo>
                  <a:pt x="5208" y="6107"/>
                </a:lnTo>
                <a:lnTo>
                  <a:pt x="5403" y="6010"/>
                </a:lnTo>
                <a:lnTo>
                  <a:pt x="5646" y="5913"/>
                </a:lnTo>
                <a:lnTo>
                  <a:pt x="5889" y="5791"/>
                </a:lnTo>
                <a:lnTo>
                  <a:pt x="5987" y="5718"/>
                </a:lnTo>
                <a:lnTo>
                  <a:pt x="6084" y="5645"/>
                </a:lnTo>
                <a:lnTo>
                  <a:pt x="6157" y="5548"/>
                </a:lnTo>
                <a:lnTo>
                  <a:pt x="6206" y="5426"/>
                </a:lnTo>
                <a:lnTo>
                  <a:pt x="6206" y="5305"/>
                </a:lnTo>
                <a:lnTo>
                  <a:pt x="6181" y="5207"/>
                </a:lnTo>
                <a:lnTo>
                  <a:pt x="6108" y="5086"/>
                </a:lnTo>
                <a:lnTo>
                  <a:pt x="6035" y="5013"/>
                </a:lnTo>
                <a:lnTo>
                  <a:pt x="5841" y="4842"/>
                </a:lnTo>
                <a:lnTo>
                  <a:pt x="5670" y="4721"/>
                </a:lnTo>
                <a:lnTo>
                  <a:pt x="5573" y="4648"/>
                </a:lnTo>
                <a:lnTo>
                  <a:pt x="5330" y="4648"/>
                </a:lnTo>
                <a:lnTo>
                  <a:pt x="5232" y="4672"/>
                </a:lnTo>
                <a:lnTo>
                  <a:pt x="4989" y="4794"/>
                </a:lnTo>
                <a:lnTo>
                  <a:pt x="4794" y="4891"/>
                </a:lnTo>
                <a:lnTo>
                  <a:pt x="4429" y="5013"/>
                </a:lnTo>
                <a:lnTo>
                  <a:pt x="4235" y="5013"/>
                </a:lnTo>
                <a:lnTo>
                  <a:pt x="4113" y="4964"/>
                </a:lnTo>
                <a:lnTo>
                  <a:pt x="3991" y="4915"/>
                </a:lnTo>
                <a:lnTo>
                  <a:pt x="3894" y="4842"/>
                </a:lnTo>
                <a:lnTo>
                  <a:pt x="3870" y="4794"/>
                </a:lnTo>
                <a:lnTo>
                  <a:pt x="3845" y="4745"/>
                </a:lnTo>
                <a:lnTo>
                  <a:pt x="3845" y="4696"/>
                </a:lnTo>
                <a:lnTo>
                  <a:pt x="3870" y="4648"/>
                </a:lnTo>
                <a:lnTo>
                  <a:pt x="3918" y="4599"/>
                </a:lnTo>
                <a:lnTo>
                  <a:pt x="3991" y="4550"/>
                </a:lnTo>
                <a:lnTo>
                  <a:pt x="4113" y="4477"/>
                </a:lnTo>
                <a:lnTo>
                  <a:pt x="4259" y="4429"/>
                </a:lnTo>
                <a:lnTo>
                  <a:pt x="4575" y="4331"/>
                </a:lnTo>
                <a:lnTo>
                  <a:pt x="4770" y="4210"/>
                </a:lnTo>
                <a:lnTo>
                  <a:pt x="4940" y="4112"/>
                </a:lnTo>
                <a:lnTo>
                  <a:pt x="5013" y="4088"/>
                </a:lnTo>
                <a:lnTo>
                  <a:pt x="5111" y="4088"/>
                </a:lnTo>
                <a:lnTo>
                  <a:pt x="5208" y="4112"/>
                </a:lnTo>
                <a:lnTo>
                  <a:pt x="5354" y="4185"/>
                </a:lnTo>
                <a:lnTo>
                  <a:pt x="5646" y="4356"/>
                </a:lnTo>
                <a:lnTo>
                  <a:pt x="5768" y="4453"/>
                </a:lnTo>
                <a:lnTo>
                  <a:pt x="5914" y="4526"/>
                </a:lnTo>
                <a:lnTo>
                  <a:pt x="6060" y="4550"/>
                </a:lnTo>
                <a:lnTo>
                  <a:pt x="6206" y="4550"/>
                </a:lnTo>
                <a:lnTo>
                  <a:pt x="6327" y="4526"/>
                </a:lnTo>
                <a:lnTo>
                  <a:pt x="6425" y="4453"/>
                </a:lnTo>
                <a:lnTo>
                  <a:pt x="6498" y="4356"/>
                </a:lnTo>
                <a:lnTo>
                  <a:pt x="6546" y="4234"/>
                </a:lnTo>
                <a:lnTo>
                  <a:pt x="6571" y="4112"/>
                </a:lnTo>
                <a:lnTo>
                  <a:pt x="6546" y="3966"/>
                </a:lnTo>
                <a:lnTo>
                  <a:pt x="6473" y="3772"/>
                </a:lnTo>
                <a:lnTo>
                  <a:pt x="6400" y="3553"/>
                </a:lnTo>
                <a:lnTo>
                  <a:pt x="6376" y="3504"/>
                </a:lnTo>
                <a:lnTo>
                  <a:pt x="6400" y="3431"/>
                </a:lnTo>
                <a:lnTo>
                  <a:pt x="6449" y="3236"/>
                </a:lnTo>
                <a:lnTo>
                  <a:pt x="6546" y="3066"/>
                </a:lnTo>
                <a:lnTo>
                  <a:pt x="6595" y="2920"/>
                </a:lnTo>
                <a:lnTo>
                  <a:pt x="6619" y="2774"/>
                </a:lnTo>
                <a:lnTo>
                  <a:pt x="6595" y="2628"/>
                </a:lnTo>
                <a:lnTo>
                  <a:pt x="6522" y="2506"/>
                </a:lnTo>
                <a:lnTo>
                  <a:pt x="6400" y="2409"/>
                </a:lnTo>
                <a:lnTo>
                  <a:pt x="6327" y="2360"/>
                </a:lnTo>
                <a:lnTo>
                  <a:pt x="6254" y="2336"/>
                </a:lnTo>
                <a:lnTo>
                  <a:pt x="6157" y="2312"/>
                </a:lnTo>
                <a:lnTo>
                  <a:pt x="6084" y="2312"/>
                </a:lnTo>
                <a:lnTo>
                  <a:pt x="5914" y="2360"/>
                </a:lnTo>
                <a:lnTo>
                  <a:pt x="5719" y="2433"/>
                </a:lnTo>
                <a:lnTo>
                  <a:pt x="5549" y="2531"/>
                </a:lnTo>
                <a:lnTo>
                  <a:pt x="5378" y="2652"/>
                </a:lnTo>
                <a:lnTo>
                  <a:pt x="5135" y="2847"/>
                </a:lnTo>
                <a:lnTo>
                  <a:pt x="4770" y="3115"/>
                </a:lnTo>
                <a:lnTo>
                  <a:pt x="4600" y="3236"/>
                </a:lnTo>
                <a:lnTo>
                  <a:pt x="4405" y="3358"/>
                </a:lnTo>
                <a:lnTo>
                  <a:pt x="4283" y="3407"/>
                </a:lnTo>
                <a:lnTo>
                  <a:pt x="4113" y="3431"/>
                </a:lnTo>
                <a:lnTo>
                  <a:pt x="3967" y="3455"/>
                </a:lnTo>
                <a:lnTo>
                  <a:pt x="3797" y="3431"/>
                </a:lnTo>
                <a:lnTo>
                  <a:pt x="3456" y="3358"/>
                </a:lnTo>
                <a:lnTo>
                  <a:pt x="3140" y="3261"/>
                </a:lnTo>
                <a:lnTo>
                  <a:pt x="3383" y="3017"/>
                </a:lnTo>
                <a:lnTo>
                  <a:pt x="3651" y="2774"/>
                </a:lnTo>
                <a:lnTo>
                  <a:pt x="3918" y="2555"/>
                </a:lnTo>
                <a:lnTo>
                  <a:pt x="4186" y="2336"/>
                </a:lnTo>
                <a:lnTo>
                  <a:pt x="4478" y="2141"/>
                </a:lnTo>
                <a:lnTo>
                  <a:pt x="4770" y="1947"/>
                </a:lnTo>
                <a:lnTo>
                  <a:pt x="5062" y="1776"/>
                </a:lnTo>
                <a:lnTo>
                  <a:pt x="5378" y="1630"/>
                </a:lnTo>
                <a:lnTo>
                  <a:pt x="5719" y="1484"/>
                </a:lnTo>
                <a:lnTo>
                  <a:pt x="6084" y="1363"/>
                </a:lnTo>
                <a:lnTo>
                  <a:pt x="6814" y="1144"/>
                </a:lnTo>
                <a:lnTo>
                  <a:pt x="7544" y="949"/>
                </a:lnTo>
                <a:lnTo>
                  <a:pt x="8298" y="779"/>
                </a:lnTo>
                <a:lnTo>
                  <a:pt x="8323" y="803"/>
                </a:lnTo>
                <a:lnTo>
                  <a:pt x="8736" y="803"/>
                </a:lnTo>
                <a:lnTo>
                  <a:pt x="9685" y="779"/>
                </a:lnTo>
                <a:lnTo>
                  <a:pt x="10245" y="754"/>
                </a:lnTo>
                <a:close/>
                <a:moveTo>
                  <a:pt x="9588" y="0"/>
                </a:moveTo>
                <a:lnTo>
                  <a:pt x="9174" y="24"/>
                </a:lnTo>
                <a:lnTo>
                  <a:pt x="8761" y="122"/>
                </a:lnTo>
                <a:lnTo>
                  <a:pt x="7958" y="292"/>
                </a:lnTo>
                <a:lnTo>
                  <a:pt x="6984" y="511"/>
                </a:lnTo>
                <a:lnTo>
                  <a:pt x="6498" y="657"/>
                </a:lnTo>
                <a:lnTo>
                  <a:pt x="6035" y="779"/>
                </a:lnTo>
                <a:lnTo>
                  <a:pt x="5573" y="949"/>
                </a:lnTo>
                <a:lnTo>
                  <a:pt x="5135" y="1119"/>
                </a:lnTo>
                <a:lnTo>
                  <a:pt x="4721" y="1314"/>
                </a:lnTo>
                <a:lnTo>
                  <a:pt x="4332" y="1557"/>
                </a:lnTo>
                <a:lnTo>
                  <a:pt x="3943" y="1801"/>
                </a:lnTo>
                <a:lnTo>
                  <a:pt x="3578" y="2093"/>
                </a:lnTo>
                <a:lnTo>
                  <a:pt x="3213" y="2385"/>
                </a:lnTo>
                <a:lnTo>
                  <a:pt x="2872" y="2725"/>
                </a:lnTo>
                <a:lnTo>
                  <a:pt x="2580" y="3042"/>
                </a:lnTo>
                <a:lnTo>
                  <a:pt x="2288" y="3358"/>
                </a:lnTo>
                <a:lnTo>
                  <a:pt x="2021" y="3699"/>
                </a:lnTo>
                <a:lnTo>
                  <a:pt x="1777" y="4064"/>
                </a:lnTo>
                <a:lnTo>
                  <a:pt x="1534" y="4429"/>
                </a:lnTo>
                <a:lnTo>
                  <a:pt x="1315" y="4794"/>
                </a:lnTo>
                <a:lnTo>
                  <a:pt x="1120" y="5159"/>
                </a:lnTo>
                <a:lnTo>
                  <a:pt x="926" y="5548"/>
                </a:lnTo>
                <a:lnTo>
                  <a:pt x="780" y="5961"/>
                </a:lnTo>
                <a:lnTo>
                  <a:pt x="609" y="6351"/>
                </a:lnTo>
                <a:lnTo>
                  <a:pt x="488" y="6764"/>
                </a:lnTo>
                <a:lnTo>
                  <a:pt x="366" y="7178"/>
                </a:lnTo>
                <a:lnTo>
                  <a:pt x="269" y="7616"/>
                </a:lnTo>
                <a:lnTo>
                  <a:pt x="196" y="8030"/>
                </a:lnTo>
                <a:lnTo>
                  <a:pt x="123" y="8468"/>
                </a:lnTo>
                <a:lnTo>
                  <a:pt x="74" y="8906"/>
                </a:lnTo>
                <a:lnTo>
                  <a:pt x="25" y="9344"/>
                </a:lnTo>
                <a:lnTo>
                  <a:pt x="1" y="9782"/>
                </a:lnTo>
                <a:lnTo>
                  <a:pt x="25" y="10220"/>
                </a:lnTo>
                <a:lnTo>
                  <a:pt x="50" y="10633"/>
                </a:lnTo>
                <a:lnTo>
                  <a:pt x="98" y="11071"/>
                </a:lnTo>
                <a:lnTo>
                  <a:pt x="171" y="11485"/>
                </a:lnTo>
                <a:lnTo>
                  <a:pt x="244" y="11899"/>
                </a:lnTo>
                <a:lnTo>
                  <a:pt x="366" y="12288"/>
                </a:lnTo>
                <a:lnTo>
                  <a:pt x="488" y="12677"/>
                </a:lnTo>
                <a:lnTo>
                  <a:pt x="634" y="13067"/>
                </a:lnTo>
                <a:lnTo>
                  <a:pt x="804" y="13456"/>
                </a:lnTo>
                <a:lnTo>
                  <a:pt x="974" y="13821"/>
                </a:lnTo>
                <a:lnTo>
                  <a:pt x="1169" y="14186"/>
                </a:lnTo>
                <a:lnTo>
                  <a:pt x="1388" y="14526"/>
                </a:lnTo>
                <a:lnTo>
                  <a:pt x="1607" y="14891"/>
                </a:lnTo>
                <a:lnTo>
                  <a:pt x="1850" y="15208"/>
                </a:lnTo>
                <a:lnTo>
                  <a:pt x="2118" y="15548"/>
                </a:lnTo>
                <a:lnTo>
                  <a:pt x="2386" y="15840"/>
                </a:lnTo>
                <a:lnTo>
                  <a:pt x="2653" y="16157"/>
                </a:lnTo>
                <a:lnTo>
                  <a:pt x="2945" y="16449"/>
                </a:lnTo>
                <a:lnTo>
                  <a:pt x="3261" y="16741"/>
                </a:lnTo>
                <a:lnTo>
                  <a:pt x="3578" y="17008"/>
                </a:lnTo>
                <a:lnTo>
                  <a:pt x="3918" y="17252"/>
                </a:lnTo>
                <a:lnTo>
                  <a:pt x="4259" y="17495"/>
                </a:lnTo>
                <a:lnTo>
                  <a:pt x="4600" y="17738"/>
                </a:lnTo>
                <a:lnTo>
                  <a:pt x="4965" y="17957"/>
                </a:lnTo>
                <a:lnTo>
                  <a:pt x="5330" y="18176"/>
                </a:lnTo>
                <a:lnTo>
                  <a:pt x="5719" y="18371"/>
                </a:lnTo>
                <a:lnTo>
                  <a:pt x="6108" y="18541"/>
                </a:lnTo>
                <a:lnTo>
                  <a:pt x="6498" y="18712"/>
                </a:lnTo>
                <a:lnTo>
                  <a:pt x="6911" y="18858"/>
                </a:lnTo>
                <a:lnTo>
                  <a:pt x="7301" y="19004"/>
                </a:lnTo>
                <a:lnTo>
                  <a:pt x="7860" y="19150"/>
                </a:lnTo>
                <a:lnTo>
                  <a:pt x="8420" y="19271"/>
                </a:lnTo>
                <a:lnTo>
                  <a:pt x="8712" y="19320"/>
                </a:lnTo>
                <a:lnTo>
                  <a:pt x="8980" y="19344"/>
                </a:lnTo>
                <a:lnTo>
                  <a:pt x="9272" y="19344"/>
                </a:lnTo>
                <a:lnTo>
                  <a:pt x="9564" y="19320"/>
                </a:lnTo>
                <a:lnTo>
                  <a:pt x="9637" y="19344"/>
                </a:lnTo>
                <a:lnTo>
                  <a:pt x="10050" y="19296"/>
                </a:lnTo>
                <a:lnTo>
                  <a:pt x="10440" y="19223"/>
                </a:lnTo>
                <a:lnTo>
                  <a:pt x="11267" y="19028"/>
                </a:lnTo>
                <a:lnTo>
                  <a:pt x="12240" y="18809"/>
                </a:lnTo>
                <a:lnTo>
                  <a:pt x="12702" y="18687"/>
                </a:lnTo>
                <a:lnTo>
                  <a:pt x="13189" y="18566"/>
                </a:lnTo>
                <a:lnTo>
                  <a:pt x="13627" y="18395"/>
                </a:lnTo>
                <a:lnTo>
                  <a:pt x="14065" y="18225"/>
                </a:lnTo>
                <a:lnTo>
                  <a:pt x="14479" y="18006"/>
                </a:lnTo>
                <a:lnTo>
                  <a:pt x="14868" y="17787"/>
                </a:lnTo>
                <a:lnTo>
                  <a:pt x="15257" y="17519"/>
                </a:lnTo>
                <a:lnTo>
                  <a:pt x="15622" y="17252"/>
                </a:lnTo>
                <a:lnTo>
                  <a:pt x="15987" y="16960"/>
                </a:lnTo>
                <a:lnTo>
                  <a:pt x="16328" y="16619"/>
                </a:lnTo>
                <a:lnTo>
                  <a:pt x="16425" y="16522"/>
                </a:lnTo>
                <a:lnTo>
                  <a:pt x="16450" y="16522"/>
                </a:lnTo>
                <a:lnTo>
                  <a:pt x="16474" y="16473"/>
                </a:lnTo>
                <a:lnTo>
                  <a:pt x="16498" y="16449"/>
                </a:lnTo>
                <a:lnTo>
                  <a:pt x="16985" y="15913"/>
                </a:lnTo>
                <a:lnTo>
                  <a:pt x="17399" y="15354"/>
                </a:lnTo>
                <a:lnTo>
                  <a:pt x="17788" y="14745"/>
                </a:lnTo>
                <a:lnTo>
                  <a:pt x="18104" y="14137"/>
                </a:lnTo>
                <a:lnTo>
                  <a:pt x="18396" y="13505"/>
                </a:lnTo>
                <a:lnTo>
                  <a:pt x="18640" y="12823"/>
                </a:lnTo>
                <a:lnTo>
                  <a:pt x="18834" y="12166"/>
                </a:lnTo>
                <a:lnTo>
                  <a:pt x="19004" y="11461"/>
                </a:lnTo>
                <a:lnTo>
                  <a:pt x="19029" y="11412"/>
                </a:lnTo>
                <a:lnTo>
                  <a:pt x="19053" y="11339"/>
                </a:lnTo>
                <a:lnTo>
                  <a:pt x="19053" y="11290"/>
                </a:lnTo>
                <a:lnTo>
                  <a:pt x="19029" y="11217"/>
                </a:lnTo>
                <a:lnTo>
                  <a:pt x="19150" y="10439"/>
                </a:lnTo>
                <a:lnTo>
                  <a:pt x="19199" y="9903"/>
                </a:lnTo>
                <a:lnTo>
                  <a:pt x="19199" y="9344"/>
                </a:lnTo>
                <a:lnTo>
                  <a:pt x="19175" y="8833"/>
                </a:lnTo>
                <a:lnTo>
                  <a:pt x="19126" y="8297"/>
                </a:lnTo>
                <a:lnTo>
                  <a:pt x="19150" y="8224"/>
                </a:lnTo>
                <a:lnTo>
                  <a:pt x="19150" y="8151"/>
                </a:lnTo>
                <a:lnTo>
                  <a:pt x="19126" y="8078"/>
                </a:lnTo>
                <a:lnTo>
                  <a:pt x="19077" y="8005"/>
                </a:lnTo>
                <a:lnTo>
                  <a:pt x="19004" y="7616"/>
                </a:lnTo>
                <a:lnTo>
                  <a:pt x="18907" y="7227"/>
                </a:lnTo>
                <a:lnTo>
                  <a:pt x="18785" y="6862"/>
                </a:lnTo>
                <a:lnTo>
                  <a:pt x="18664" y="6472"/>
                </a:lnTo>
                <a:lnTo>
                  <a:pt x="18518" y="6107"/>
                </a:lnTo>
                <a:lnTo>
                  <a:pt x="18348" y="5767"/>
                </a:lnTo>
                <a:lnTo>
                  <a:pt x="18177" y="5402"/>
                </a:lnTo>
                <a:lnTo>
                  <a:pt x="17983" y="5061"/>
                </a:lnTo>
                <a:lnTo>
                  <a:pt x="17764" y="4721"/>
                </a:lnTo>
                <a:lnTo>
                  <a:pt x="17545" y="4404"/>
                </a:lnTo>
                <a:lnTo>
                  <a:pt x="17326" y="4088"/>
                </a:lnTo>
                <a:lnTo>
                  <a:pt x="17082" y="3772"/>
                </a:lnTo>
                <a:lnTo>
                  <a:pt x="16815" y="3480"/>
                </a:lnTo>
                <a:lnTo>
                  <a:pt x="16547" y="3188"/>
                </a:lnTo>
                <a:lnTo>
                  <a:pt x="16255" y="2896"/>
                </a:lnTo>
                <a:lnTo>
                  <a:pt x="15963" y="2628"/>
                </a:lnTo>
                <a:lnTo>
                  <a:pt x="16036" y="2579"/>
                </a:lnTo>
                <a:lnTo>
                  <a:pt x="16060" y="2555"/>
                </a:lnTo>
                <a:lnTo>
                  <a:pt x="16085" y="2506"/>
                </a:lnTo>
                <a:lnTo>
                  <a:pt x="16060" y="2433"/>
                </a:lnTo>
                <a:lnTo>
                  <a:pt x="16012" y="2360"/>
                </a:lnTo>
                <a:lnTo>
                  <a:pt x="15939" y="2336"/>
                </a:lnTo>
                <a:lnTo>
                  <a:pt x="15793" y="2336"/>
                </a:lnTo>
                <a:lnTo>
                  <a:pt x="15647" y="2360"/>
                </a:lnTo>
                <a:lnTo>
                  <a:pt x="15209" y="2020"/>
                </a:lnTo>
                <a:lnTo>
                  <a:pt x="15257" y="1947"/>
                </a:lnTo>
                <a:lnTo>
                  <a:pt x="15282" y="1898"/>
                </a:lnTo>
                <a:lnTo>
                  <a:pt x="15282" y="1849"/>
                </a:lnTo>
                <a:lnTo>
                  <a:pt x="15257" y="1825"/>
                </a:lnTo>
                <a:lnTo>
                  <a:pt x="15160" y="1776"/>
                </a:lnTo>
                <a:lnTo>
                  <a:pt x="15063" y="1752"/>
                </a:lnTo>
                <a:lnTo>
                  <a:pt x="14844" y="1752"/>
                </a:lnTo>
                <a:lnTo>
                  <a:pt x="14162" y="1338"/>
                </a:lnTo>
                <a:lnTo>
                  <a:pt x="13432" y="949"/>
                </a:lnTo>
                <a:lnTo>
                  <a:pt x="13067" y="779"/>
                </a:lnTo>
                <a:lnTo>
                  <a:pt x="12678" y="608"/>
                </a:lnTo>
                <a:lnTo>
                  <a:pt x="12289" y="462"/>
                </a:lnTo>
                <a:lnTo>
                  <a:pt x="11899" y="341"/>
                </a:lnTo>
                <a:lnTo>
                  <a:pt x="11364" y="170"/>
                </a:lnTo>
                <a:lnTo>
                  <a:pt x="10780" y="73"/>
                </a:lnTo>
                <a:lnTo>
                  <a:pt x="10513" y="24"/>
                </a:lnTo>
                <a:lnTo>
                  <a:pt x="10221" y="0"/>
                </a:lnTo>
                <a:lnTo>
                  <a:pt x="9929" y="0"/>
                </a:lnTo>
                <a:lnTo>
                  <a:pt x="9637" y="24"/>
                </a:lnTo>
                <a:lnTo>
                  <a:pt x="9588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" name="Google Shape;284;p36"/>
          <p:cNvSpPr/>
          <p:nvPr/>
        </p:nvSpPr>
        <p:spPr>
          <a:xfrm>
            <a:off x="3276600" y="1047750"/>
            <a:ext cx="2070381" cy="1728888"/>
          </a:xfrm>
          <a:custGeom>
            <a:avLst/>
            <a:gdLst/>
            <a:ahLst/>
            <a:cxnLst/>
            <a:rect l="l" t="t" r="r" b="b"/>
            <a:pathLst>
              <a:path w="17714" h="15647" extrusionOk="0">
                <a:moveTo>
                  <a:pt x="9806" y="2118"/>
                </a:moveTo>
                <a:lnTo>
                  <a:pt x="9782" y="2166"/>
                </a:lnTo>
                <a:lnTo>
                  <a:pt x="9757" y="2239"/>
                </a:lnTo>
                <a:lnTo>
                  <a:pt x="9757" y="2312"/>
                </a:lnTo>
                <a:lnTo>
                  <a:pt x="9782" y="2483"/>
                </a:lnTo>
                <a:lnTo>
                  <a:pt x="9855" y="2677"/>
                </a:lnTo>
                <a:lnTo>
                  <a:pt x="9903" y="2872"/>
                </a:lnTo>
                <a:lnTo>
                  <a:pt x="9952" y="2945"/>
                </a:lnTo>
                <a:lnTo>
                  <a:pt x="10001" y="2969"/>
                </a:lnTo>
                <a:lnTo>
                  <a:pt x="10049" y="2994"/>
                </a:lnTo>
                <a:lnTo>
                  <a:pt x="10122" y="3018"/>
                </a:lnTo>
                <a:lnTo>
                  <a:pt x="10195" y="2994"/>
                </a:lnTo>
                <a:lnTo>
                  <a:pt x="10244" y="2945"/>
                </a:lnTo>
                <a:lnTo>
                  <a:pt x="10293" y="2896"/>
                </a:lnTo>
                <a:lnTo>
                  <a:pt x="10293" y="2823"/>
                </a:lnTo>
                <a:lnTo>
                  <a:pt x="10293" y="2702"/>
                </a:lnTo>
                <a:lnTo>
                  <a:pt x="10244" y="2580"/>
                </a:lnTo>
                <a:lnTo>
                  <a:pt x="10171" y="2361"/>
                </a:lnTo>
                <a:lnTo>
                  <a:pt x="10122" y="2264"/>
                </a:lnTo>
                <a:lnTo>
                  <a:pt x="10049" y="2191"/>
                </a:lnTo>
                <a:lnTo>
                  <a:pt x="9952" y="2118"/>
                </a:lnTo>
                <a:close/>
                <a:moveTo>
                  <a:pt x="13821" y="2312"/>
                </a:moveTo>
                <a:lnTo>
                  <a:pt x="13748" y="2385"/>
                </a:lnTo>
                <a:lnTo>
                  <a:pt x="13602" y="2531"/>
                </a:lnTo>
                <a:lnTo>
                  <a:pt x="13456" y="2677"/>
                </a:lnTo>
                <a:lnTo>
                  <a:pt x="13407" y="2775"/>
                </a:lnTo>
                <a:lnTo>
                  <a:pt x="13383" y="2872"/>
                </a:lnTo>
                <a:lnTo>
                  <a:pt x="13407" y="2921"/>
                </a:lnTo>
                <a:lnTo>
                  <a:pt x="13431" y="2945"/>
                </a:lnTo>
                <a:lnTo>
                  <a:pt x="13456" y="2994"/>
                </a:lnTo>
                <a:lnTo>
                  <a:pt x="13504" y="3018"/>
                </a:lnTo>
                <a:lnTo>
                  <a:pt x="13602" y="3018"/>
                </a:lnTo>
                <a:lnTo>
                  <a:pt x="13699" y="2969"/>
                </a:lnTo>
                <a:lnTo>
                  <a:pt x="13796" y="2921"/>
                </a:lnTo>
                <a:lnTo>
                  <a:pt x="13894" y="2848"/>
                </a:lnTo>
                <a:lnTo>
                  <a:pt x="14040" y="2702"/>
                </a:lnTo>
                <a:lnTo>
                  <a:pt x="14113" y="2604"/>
                </a:lnTo>
                <a:lnTo>
                  <a:pt x="14137" y="2507"/>
                </a:lnTo>
                <a:lnTo>
                  <a:pt x="14113" y="2434"/>
                </a:lnTo>
                <a:lnTo>
                  <a:pt x="14064" y="2361"/>
                </a:lnTo>
                <a:lnTo>
                  <a:pt x="13991" y="2312"/>
                </a:lnTo>
                <a:close/>
                <a:moveTo>
                  <a:pt x="15232" y="4600"/>
                </a:moveTo>
                <a:lnTo>
                  <a:pt x="15037" y="4648"/>
                </a:lnTo>
                <a:lnTo>
                  <a:pt x="14867" y="4697"/>
                </a:lnTo>
                <a:lnTo>
                  <a:pt x="14672" y="4770"/>
                </a:lnTo>
                <a:lnTo>
                  <a:pt x="14575" y="4794"/>
                </a:lnTo>
                <a:lnTo>
                  <a:pt x="14478" y="4843"/>
                </a:lnTo>
                <a:lnTo>
                  <a:pt x="14429" y="4916"/>
                </a:lnTo>
                <a:lnTo>
                  <a:pt x="14429" y="4965"/>
                </a:lnTo>
                <a:lnTo>
                  <a:pt x="14453" y="5038"/>
                </a:lnTo>
                <a:lnTo>
                  <a:pt x="14502" y="5086"/>
                </a:lnTo>
                <a:lnTo>
                  <a:pt x="14721" y="5135"/>
                </a:lnTo>
                <a:lnTo>
                  <a:pt x="14964" y="5135"/>
                </a:lnTo>
                <a:lnTo>
                  <a:pt x="15086" y="5111"/>
                </a:lnTo>
                <a:lnTo>
                  <a:pt x="15183" y="5086"/>
                </a:lnTo>
                <a:lnTo>
                  <a:pt x="15281" y="5038"/>
                </a:lnTo>
                <a:lnTo>
                  <a:pt x="15378" y="4965"/>
                </a:lnTo>
                <a:lnTo>
                  <a:pt x="15402" y="4916"/>
                </a:lnTo>
                <a:lnTo>
                  <a:pt x="15427" y="4867"/>
                </a:lnTo>
                <a:lnTo>
                  <a:pt x="15427" y="4794"/>
                </a:lnTo>
                <a:lnTo>
                  <a:pt x="15427" y="4746"/>
                </a:lnTo>
                <a:lnTo>
                  <a:pt x="15402" y="4673"/>
                </a:lnTo>
                <a:lnTo>
                  <a:pt x="15354" y="4648"/>
                </a:lnTo>
                <a:lnTo>
                  <a:pt x="15305" y="4624"/>
                </a:lnTo>
                <a:lnTo>
                  <a:pt x="15232" y="4600"/>
                </a:lnTo>
                <a:close/>
                <a:moveTo>
                  <a:pt x="9052" y="4721"/>
                </a:moveTo>
                <a:lnTo>
                  <a:pt x="8954" y="4746"/>
                </a:lnTo>
                <a:lnTo>
                  <a:pt x="8711" y="4794"/>
                </a:lnTo>
                <a:lnTo>
                  <a:pt x="8516" y="4819"/>
                </a:lnTo>
                <a:lnTo>
                  <a:pt x="8419" y="4867"/>
                </a:lnTo>
                <a:lnTo>
                  <a:pt x="8346" y="4916"/>
                </a:lnTo>
                <a:lnTo>
                  <a:pt x="8273" y="4989"/>
                </a:lnTo>
                <a:lnTo>
                  <a:pt x="8249" y="5062"/>
                </a:lnTo>
                <a:lnTo>
                  <a:pt x="8273" y="5159"/>
                </a:lnTo>
                <a:lnTo>
                  <a:pt x="8297" y="5184"/>
                </a:lnTo>
                <a:lnTo>
                  <a:pt x="8346" y="5208"/>
                </a:lnTo>
                <a:lnTo>
                  <a:pt x="8443" y="5257"/>
                </a:lnTo>
                <a:lnTo>
                  <a:pt x="8930" y="5257"/>
                </a:lnTo>
                <a:lnTo>
                  <a:pt x="9076" y="5232"/>
                </a:lnTo>
                <a:lnTo>
                  <a:pt x="9198" y="5184"/>
                </a:lnTo>
                <a:lnTo>
                  <a:pt x="9319" y="5086"/>
                </a:lnTo>
                <a:lnTo>
                  <a:pt x="9344" y="5038"/>
                </a:lnTo>
                <a:lnTo>
                  <a:pt x="9344" y="4989"/>
                </a:lnTo>
                <a:lnTo>
                  <a:pt x="9319" y="4892"/>
                </a:lnTo>
                <a:lnTo>
                  <a:pt x="9246" y="4794"/>
                </a:lnTo>
                <a:lnTo>
                  <a:pt x="9173" y="4746"/>
                </a:lnTo>
                <a:lnTo>
                  <a:pt x="9052" y="4721"/>
                </a:lnTo>
                <a:close/>
                <a:moveTo>
                  <a:pt x="11801" y="3505"/>
                </a:moveTo>
                <a:lnTo>
                  <a:pt x="12020" y="3529"/>
                </a:lnTo>
                <a:lnTo>
                  <a:pt x="12263" y="3578"/>
                </a:lnTo>
                <a:lnTo>
                  <a:pt x="12482" y="3651"/>
                </a:lnTo>
                <a:lnTo>
                  <a:pt x="12701" y="3772"/>
                </a:lnTo>
                <a:lnTo>
                  <a:pt x="12872" y="3918"/>
                </a:lnTo>
                <a:lnTo>
                  <a:pt x="13042" y="4089"/>
                </a:lnTo>
                <a:lnTo>
                  <a:pt x="13212" y="4283"/>
                </a:lnTo>
                <a:lnTo>
                  <a:pt x="13334" y="4478"/>
                </a:lnTo>
                <a:lnTo>
                  <a:pt x="13431" y="4697"/>
                </a:lnTo>
                <a:lnTo>
                  <a:pt x="13480" y="4867"/>
                </a:lnTo>
                <a:lnTo>
                  <a:pt x="13504" y="5038"/>
                </a:lnTo>
                <a:lnTo>
                  <a:pt x="13504" y="5208"/>
                </a:lnTo>
                <a:lnTo>
                  <a:pt x="13480" y="5378"/>
                </a:lnTo>
                <a:lnTo>
                  <a:pt x="13456" y="5549"/>
                </a:lnTo>
                <a:lnTo>
                  <a:pt x="13407" y="5719"/>
                </a:lnTo>
                <a:lnTo>
                  <a:pt x="13334" y="5889"/>
                </a:lnTo>
                <a:lnTo>
                  <a:pt x="13237" y="6035"/>
                </a:lnTo>
                <a:lnTo>
                  <a:pt x="13139" y="6181"/>
                </a:lnTo>
                <a:lnTo>
                  <a:pt x="13042" y="6303"/>
                </a:lnTo>
                <a:lnTo>
                  <a:pt x="12920" y="6425"/>
                </a:lnTo>
                <a:lnTo>
                  <a:pt x="12774" y="6546"/>
                </a:lnTo>
                <a:lnTo>
                  <a:pt x="12628" y="6644"/>
                </a:lnTo>
                <a:lnTo>
                  <a:pt x="12482" y="6741"/>
                </a:lnTo>
                <a:lnTo>
                  <a:pt x="12336" y="6814"/>
                </a:lnTo>
                <a:lnTo>
                  <a:pt x="12166" y="6863"/>
                </a:lnTo>
                <a:lnTo>
                  <a:pt x="11996" y="6911"/>
                </a:lnTo>
                <a:lnTo>
                  <a:pt x="11801" y="6936"/>
                </a:lnTo>
                <a:lnTo>
                  <a:pt x="11631" y="6936"/>
                </a:lnTo>
                <a:lnTo>
                  <a:pt x="11485" y="6911"/>
                </a:lnTo>
                <a:lnTo>
                  <a:pt x="11315" y="6863"/>
                </a:lnTo>
                <a:lnTo>
                  <a:pt x="11169" y="6814"/>
                </a:lnTo>
                <a:lnTo>
                  <a:pt x="11023" y="6741"/>
                </a:lnTo>
                <a:lnTo>
                  <a:pt x="10901" y="6644"/>
                </a:lnTo>
                <a:lnTo>
                  <a:pt x="10779" y="6546"/>
                </a:lnTo>
                <a:lnTo>
                  <a:pt x="10658" y="6425"/>
                </a:lnTo>
                <a:lnTo>
                  <a:pt x="10560" y="6303"/>
                </a:lnTo>
                <a:lnTo>
                  <a:pt x="10463" y="6157"/>
                </a:lnTo>
                <a:lnTo>
                  <a:pt x="10317" y="5865"/>
                </a:lnTo>
                <a:lnTo>
                  <a:pt x="10195" y="5524"/>
                </a:lnTo>
                <a:lnTo>
                  <a:pt x="10147" y="5208"/>
                </a:lnTo>
                <a:lnTo>
                  <a:pt x="10147" y="4892"/>
                </a:lnTo>
                <a:lnTo>
                  <a:pt x="10195" y="4575"/>
                </a:lnTo>
                <a:lnTo>
                  <a:pt x="10244" y="4405"/>
                </a:lnTo>
                <a:lnTo>
                  <a:pt x="10317" y="4259"/>
                </a:lnTo>
                <a:lnTo>
                  <a:pt x="10414" y="4089"/>
                </a:lnTo>
                <a:lnTo>
                  <a:pt x="10560" y="3943"/>
                </a:lnTo>
                <a:lnTo>
                  <a:pt x="10901" y="3772"/>
                </a:lnTo>
                <a:lnTo>
                  <a:pt x="11242" y="3602"/>
                </a:lnTo>
                <a:lnTo>
                  <a:pt x="11436" y="3553"/>
                </a:lnTo>
                <a:lnTo>
                  <a:pt x="11607" y="3529"/>
                </a:lnTo>
                <a:lnTo>
                  <a:pt x="11801" y="3505"/>
                </a:lnTo>
                <a:close/>
                <a:moveTo>
                  <a:pt x="11753" y="2969"/>
                </a:moveTo>
                <a:lnTo>
                  <a:pt x="11461" y="2994"/>
                </a:lnTo>
                <a:lnTo>
                  <a:pt x="11169" y="3042"/>
                </a:lnTo>
                <a:lnTo>
                  <a:pt x="10901" y="3115"/>
                </a:lnTo>
                <a:lnTo>
                  <a:pt x="10633" y="3237"/>
                </a:lnTo>
                <a:lnTo>
                  <a:pt x="10390" y="3407"/>
                </a:lnTo>
                <a:lnTo>
                  <a:pt x="10195" y="3578"/>
                </a:lnTo>
                <a:lnTo>
                  <a:pt x="10074" y="3724"/>
                </a:lnTo>
                <a:lnTo>
                  <a:pt x="9952" y="3845"/>
                </a:lnTo>
                <a:lnTo>
                  <a:pt x="9830" y="4040"/>
                </a:lnTo>
                <a:lnTo>
                  <a:pt x="9757" y="4235"/>
                </a:lnTo>
                <a:lnTo>
                  <a:pt x="9684" y="4429"/>
                </a:lnTo>
                <a:lnTo>
                  <a:pt x="9636" y="4648"/>
                </a:lnTo>
                <a:lnTo>
                  <a:pt x="9611" y="4843"/>
                </a:lnTo>
                <a:lnTo>
                  <a:pt x="9611" y="5062"/>
                </a:lnTo>
                <a:lnTo>
                  <a:pt x="9611" y="5281"/>
                </a:lnTo>
                <a:lnTo>
                  <a:pt x="9636" y="5476"/>
                </a:lnTo>
                <a:lnTo>
                  <a:pt x="9684" y="5719"/>
                </a:lnTo>
                <a:lnTo>
                  <a:pt x="9757" y="5962"/>
                </a:lnTo>
                <a:lnTo>
                  <a:pt x="9830" y="6181"/>
                </a:lnTo>
                <a:lnTo>
                  <a:pt x="9952" y="6376"/>
                </a:lnTo>
                <a:lnTo>
                  <a:pt x="10074" y="6571"/>
                </a:lnTo>
                <a:lnTo>
                  <a:pt x="10220" y="6765"/>
                </a:lnTo>
                <a:lnTo>
                  <a:pt x="10366" y="6911"/>
                </a:lnTo>
                <a:lnTo>
                  <a:pt x="10536" y="7057"/>
                </a:lnTo>
                <a:lnTo>
                  <a:pt x="10731" y="7203"/>
                </a:lnTo>
                <a:lnTo>
                  <a:pt x="10925" y="7301"/>
                </a:lnTo>
                <a:lnTo>
                  <a:pt x="11120" y="7374"/>
                </a:lnTo>
                <a:lnTo>
                  <a:pt x="11363" y="7447"/>
                </a:lnTo>
                <a:lnTo>
                  <a:pt x="11582" y="7471"/>
                </a:lnTo>
                <a:lnTo>
                  <a:pt x="11826" y="7471"/>
                </a:lnTo>
                <a:lnTo>
                  <a:pt x="12069" y="7447"/>
                </a:lnTo>
                <a:lnTo>
                  <a:pt x="12312" y="7398"/>
                </a:lnTo>
                <a:lnTo>
                  <a:pt x="12531" y="7349"/>
                </a:lnTo>
                <a:lnTo>
                  <a:pt x="12750" y="7252"/>
                </a:lnTo>
                <a:lnTo>
                  <a:pt x="12945" y="7130"/>
                </a:lnTo>
                <a:lnTo>
                  <a:pt x="13139" y="6984"/>
                </a:lnTo>
                <a:lnTo>
                  <a:pt x="13310" y="6838"/>
                </a:lnTo>
                <a:lnTo>
                  <a:pt x="13480" y="6644"/>
                </a:lnTo>
                <a:lnTo>
                  <a:pt x="13602" y="6473"/>
                </a:lnTo>
                <a:lnTo>
                  <a:pt x="13723" y="6254"/>
                </a:lnTo>
                <a:lnTo>
                  <a:pt x="13821" y="6060"/>
                </a:lnTo>
                <a:lnTo>
                  <a:pt x="13894" y="5841"/>
                </a:lnTo>
                <a:lnTo>
                  <a:pt x="13967" y="5597"/>
                </a:lnTo>
                <a:lnTo>
                  <a:pt x="13991" y="5378"/>
                </a:lnTo>
                <a:lnTo>
                  <a:pt x="14015" y="5135"/>
                </a:lnTo>
                <a:lnTo>
                  <a:pt x="13991" y="4916"/>
                </a:lnTo>
                <a:lnTo>
                  <a:pt x="13942" y="4673"/>
                </a:lnTo>
                <a:lnTo>
                  <a:pt x="13894" y="4454"/>
                </a:lnTo>
                <a:lnTo>
                  <a:pt x="13772" y="4210"/>
                </a:lnTo>
                <a:lnTo>
                  <a:pt x="13626" y="3967"/>
                </a:lnTo>
                <a:lnTo>
                  <a:pt x="13456" y="3748"/>
                </a:lnTo>
                <a:lnTo>
                  <a:pt x="13261" y="3553"/>
                </a:lnTo>
                <a:lnTo>
                  <a:pt x="13042" y="3383"/>
                </a:lnTo>
                <a:lnTo>
                  <a:pt x="12799" y="3237"/>
                </a:lnTo>
                <a:lnTo>
                  <a:pt x="12555" y="3115"/>
                </a:lnTo>
                <a:lnTo>
                  <a:pt x="12288" y="3042"/>
                </a:lnTo>
                <a:lnTo>
                  <a:pt x="12045" y="2994"/>
                </a:lnTo>
                <a:lnTo>
                  <a:pt x="11753" y="2969"/>
                </a:lnTo>
                <a:close/>
                <a:moveTo>
                  <a:pt x="9903" y="7057"/>
                </a:moveTo>
                <a:lnTo>
                  <a:pt x="9806" y="7082"/>
                </a:lnTo>
                <a:lnTo>
                  <a:pt x="9733" y="7130"/>
                </a:lnTo>
                <a:lnTo>
                  <a:pt x="9587" y="7276"/>
                </a:lnTo>
                <a:lnTo>
                  <a:pt x="9465" y="7471"/>
                </a:lnTo>
                <a:lnTo>
                  <a:pt x="9392" y="7641"/>
                </a:lnTo>
                <a:lnTo>
                  <a:pt x="9368" y="7739"/>
                </a:lnTo>
                <a:lnTo>
                  <a:pt x="9392" y="7836"/>
                </a:lnTo>
                <a:lnTo>
                  <a:pt x="9441" y="7909"/>
                </a:lnTo>
                <a:lnTo>
                  <a:pt x="9514" y="7958"/>
                </a:lnTo>
                <a:lnTo>
                  <a:pt x="9587" y="7982"/>
                </a:lnTo>
                <a:lnTo>
                  <a:pt x="9684" y="7958"/>
                </a:lnTo>
                <a:lnTo>
                  <a:pt x="9757" y="7909"/>
                </a:lnTo>
                <a:lnTo>
                  <a:pt x="9806" y="7812"/>
                </a:lnTo>
                <a:lnTo>
                  <a:pt x="9879" y="7690"/>
                </a:lnTo>
                <a:lnTo>
                  <a:pt x="9952" y="7568"/>
                </a:lnTo>
                <a:lnTo>
                  <a:pt x="10098" y="7301"/>
                </a:lnTo>
                <a:lnTo>
                  <a:pt x="10098" y="7252"/>
                </a:lnTo>
                <a:lnTo>
                  <a:pt x="10098" y="7203"/>
                </a:lnTo>
                <a:lnTo>
                  <a:pt x="10074" y="7106"/>
                </a:lnTo>
                <a:lnTo>
                  <a:pt x="10001" y="7057"/>
                </a:lnTo>
                <a:close/>
                <a:moveTo>
                  <a:pt x="13504" y="7276"/>
                </a:moveTo>
                <a:lnTo>
                  <a:pt x="13456" y="7301"/>
                </a:lnTo>
                <a:lnTo>
                  <a:pt x="13407" y="7349"/>
                </a:lnTo>
                <a:lnTo>
                  <a:pt x="13383" y="7422"/>
                </a:lnTo>
                <a:lnTo>
                  <a:pt x="13383" y="7544"/>
                </a:lnTo>
                <a:lnTo>
                  <a:pt x="13407" y="7666"/>
                </a:lnTo>
                <a:lnTo>
                  <a:pt x="13456" y="7787"/>
                </a:lnTo>
                <a:lnTo>
                  <a:pt x="13504" y="7909"/>
                </a:lnTo>
                <a:lnTo>
                  <a:pt x="13602" y="8006"/>
                </a:lnTo>
                <a:lnTo>
                  <a:pt x="13723" y="8104"/>
                </a:lnTo>
                <a:lnTo>
                  <a:pt x="13821" y="8177"/>
                </a:lnTo>
                <a:lnTo>
                  <a:pt x="13918" y="8201"/>
                </a:lnTo>
                <a:lnTo>
                  <a:pt x="14015" y="8201"/>
                </a:lnTo>
                <a:lnTo>
                  <a:pt x="14088" y="8152"/>
                </a:lnTo>
                <a:lnTo>
                  <a:pt x="14137" y="8079"/>
                </a:lnTo>
                <a:lnTo>
                  <a:pt x="14161" y="8006"/>
                </a:lnTo>
                <a:lnTo>
                  <a:pt x="14161" y="7909"/>
                </a:lnTo>
                <a:lnTo>
                  <a:pt x="14137" y="7836"/>
                </a:lnTo>
                <a:lnTo>
                  <a:pt x="14064" y="7763"/>
                </a:lnTo>
                <a:lnTo>
                  <a:pt x="13918" y="7666"/>
                </a:lnTo>
                <a:lnTo>
                  <a:pt x="13821" y="7520"/>
                </a:lnTo>
                <a:lnTo>
                  <a:pt x="13699" y="7374"/>
                </a:lnTo>
                <a:lnTo>
                  <a:pt x="13650" y="7325"/>
                </a:lnTo>
                <a:lnTo>
                  <a:pt x="13553" y="7276"/>
                </a:lnTo>
                <a:close/>
                <a:moveTo>
                  <a:pt x="2312" y="11242"/>
                </a:moveTo>
                <a:lnTo>
                  <a:pt x="2287" y="11267"/>
                </a:lnTo>
                <a:lnTo>
                  <a:pt x="2263" y="11291"/>
                </a:lnTo>
                <a:lnTo>
                  <a:pt x="2287" y="11437"/>
                </a:lnTo>
                <a:lnTo>
                  <a:pt x="2312" y="11559"/>
                </a:lnTo>
                <a:lnTo>
                  <a:pt x="2360" y="11705"/>
                </a:lnTo>
                <a:lnTo>
                  <a:pt x="2409" y="11826"/>
                </a:lnTo>
                <a:lnTo>
                  <a:pt x="2555" y="12070"/>
                </a:lnTo>
                <a:lnTo>
                  <a:pt x="2701" y="12313"/>
                </a:lnTo>
                <a:lnTo>
                  <a:pt x="2871" y="12556"/>
                </a:lnTo>
                <a:lnTo>
                  <a:pt x="3042" y="12800"/>
                </a:lnTo>
                <a:lnTo>
                  <a:pt x="3236" y="13019"/>
                </a:lnTo>
                <a:lnTo>
                  <a:pt x="3455" y="13238"/>
                </a:lnTo>
                <a:lnTo>
                  <a:pt x="3528" y="13262"/>
                </a:lnTo>
                <a:lnTo>
                  <a:pt x="3650" y="13262"/>
                </a:lnTo>
                <a:lnTo>
                  <a:pt x="3699" y="13213"/>
                </a:lnTo>
                <a:lnTo>
                  <a:pt x="3747" y="13165"/>
                </a:lnTo>
                <a:lnTo>
                  <a:pt x="3772" y="13092"/>
                </a:lnTo>
                <a:lnTo>
                  <a:pt x="3747" y="13043"/>
                </a:lnTo>
                <a:lnTo>
                  <a:pt x="3699" y="12970"/>
                </a:lnTo>
                <a:lnTo>
                  <a:pt x="3504" y="12751"/>
                </a:lnTo>
                <a:lnTo>
                  <a:pt x="3309" y="12532"/>
                </a:lnTo>
                <a:lnTo>
                  <a:pt x="2944" y="12045"/>
                </a:lnTo>
                <a:lnTo>
                  <a:pt x="2652" y="11632"/>
                </a:lnTo>
                <a:lnTo>
                  <a:pt x="2506" y="11437"/>
                </a:lnTo>
                <a:lnTo>
                  <a:pt x="2336" y="11267"/>
                </a:lnTo>
                <a:lnTo>
                  <a:pt x="2312" y="11242"/>
                </a:lnTo>
                <a:close/>
                <a:moveTo>
                  <a:pt x="2336" y="12678"/>
                </a:moveTo>
                <a:lnTo>
                  <a:pt x="2287" y="12702"/>
                </a:lnTo>
                <a:lnTo>
                  <a:pt x="2263" y="12751"/>
                </a:lnTo>
                <a:lnTo>
                  <a:pt x="2239" y="12800"/>
                </a:lnTo>
                <a:lnTo>
                  <a:pt x="2287" y="12897"/>
                </a:lnTo>
                <a:lnTo>
                  <a:pt x="2360" y="13019"/>
                </a:lnTo>
                <a:lnTo>
                  <a:pt x="2531" y="13213"/>
                </a:lnTo>
                <a:lnTo>
                  <a:pt x="2604" y="13286"/>
                </a:lnTo>
                <a:lnTo>
                  <a:pt x="2725" y="13384"/>
                </a:lnTo>
                <a:lnTo>
                  <a:pt x="2823" y="13432"/>
                </a:lnTo>
                <a:lnTo>
                  <a:pt x="2896" y="13457"/>
                </a:lnTo>
                <a:lnTo>
                  <a:pt x="2944" y="13457"/>
                </a:lnTo>
                <a:lnTo>
                  <a:pt x="3017" y="13408"/>
                </a:lnTo>
                <a:lnTo>
                  <a:pt x="3042" y="13359"/>
                </a:lnTo>
                <a:lnTo>
                  <a:pt x="3066" y="13286"/>
                </a:lnTo>
                <a:lnTo>
                  <a:pt x="3042" y="13238"/>
                </a:lnTo>
                <a:lnTo>
                  <a:pt x="2969" y="13165"/>
                </a:lnTo>
                <a:lnTo>
                  <a:pt x="2896" y="13116"/>
                </a:lnTo>
                <a:lnTo>
                  <a:pt x="2750" y="12994"/>
                </a:lnTo>
                <a:lnTo>
                  <a:pt x="2579" y="12824"/>
                </a:lnTo>
                <a:lnTo>
                  <a:pt x="2482" y="12727"/>
                </a:lnTo>
                <a:lnTo>
                  <a:pt x="2385" y="12678"/>
                </a:lnTo>
                <a:close/>
                <a:moveTo>
                  <a:pt x="5645" y="6084"/>
                </a:moveTo>
                <a:lnTo>
                  <a:pt x="5499" y="6108"/>
                </a:lnTo>
                <a:lnTo>
                  <a:pt x="5353" y="6157"/>
                </a:lnTo>
                <a:lnTo>
                  <a:pt x="5231" y="6230"/>
                </a:lnTo>
                <a:lnTo>
                  <a:pt x="5085" y="6327"/>
                </a:lnTo>
                <a:lnTo>
                  <a:pt x="4818" y="6546"/>
                </a:lnTo>
                <a:lnTo>
                  <a:pt x="4599" y="6790"/>
                </a:lnTo>
                <a:lnTo>
                  <a:pt x="4355" y="7082"/>
                </a:lnTo>
                <a:lnTo>
                  <a:pt x="4161" y="7349"/>
                </a:lnTo>
                <a:lnTo>
                  <a:pt x="3796" y="7860"/>
                </a:lnTo>
                <a:lnTo>
                  <a:pt x="3382" y="8420"/>
                </a:lnTo>
                <a:lnTo>
                  <a:pt x="3163" y="8688"/>
                </a:lnTo>
                <a:lnTo>
                  <a:pt x="2920" y="8931"/>
                </a:lnTo>
                <a:lnTo>
                  <a:pt x="2433" y="9393"/>
                </a:lnTo>
                <a:lnTo>
                  <a:pt x="2190" y="9636"/>
                </a:lnTo>
                <a:lnTo>
                  <a:pt x="1971" y="9880"/>
                </a:lnTo>
                <a:lnTo>
                  <a:pt x="1922" y="9953"/>
                </a:lnTo>
                <a:lnTo>
                  <a:pt x="1922" y="10050"/>
                </a:lnTo>
                <a:lnTo>
                  <a:pt x="1922" y="10123"/>
                </a:lnTo>
                <a:lnTo>
                  <a:pt x="1971" y="10172"/>
                </a:lnTo>
                <a:lnTo>
                  <a:pt x="2044" y="10220"/>
                </a:lnTo>
                <a:lnTo>
                  <a:pt x="2117" y="10245"/>
                </a:lnTo>
                <a:lnTo>
                  <a:pt x="2190" y="10245"/>
                </a:lnTo>
                <a:lnTo>
                  <a:pt x="2263" y="10196"/>
                </a:lnTo>
                <a:lnTo>
                  <a:pt x="2312" y="10147"/>
                </a:lnTo>
                <a:lnTo>
                  <a:pt x="2360" y="10293"/>
                </a:lnTo>
                <a:lnTo>
                  <a:pt x="2409" y="10439"/>
                </a:lnTo>
                <a:lnTo>
                  <a:pt x="2555" y="10756"/>
                </a:lnTo>
                <a:lnTo>
                  <a:pt x="2823" y="11169"/>
                </a:lnTo>
                <a:lnTo>
                  <a:pt x="3042" y="11583"/>
                </a:lnTo>
                <a:lnTo>
                  <a:pt x="3309" y="12021"/>
                </a:lnTo>
                <a:lnTo>
                  <a:pt x="3455" y="12240"/>
                </a:lnTo>
                <a:lnTo>
                  <a:pt x="3601" y="12435"/>
                </a:lnTo>
                <a:lnTo>
                  <a:pt x="3772" y="12605"/>
                </a:lnTo>
                <a:lnTo>
                  <a:pt x="3942" y="12751"/>
                </a:lnTo>
                <a:lnTo>
                  <a:pt x="4015" y="12775"/>
                </a:lnTo>
                <a:lnTo>
                  <a:pt x="4088" y="12775"/>
                </a:lnTo>
                <a:lnTo>
                  <a:pt x="4161" y="12751"/>
                </a:lnTo>
                <a:lnTo>
                  <a:pt x="4209" y="12727"/>
                </a:lnTo>
                <a:lnTo>
                  <a:pt x="4282" y="12629"/>
                </a:lnTo>
                <a:lnTo>
                  <a:pt x="4282" y="12556"/>
                </a:lnTo>
                <a:lnTo>
                  <a:pt x="4282" y="12508"/>
                </a:lnTo>
                <a:lnTo>
                  <a:pt x="4258" y="12459"/>
                </a:lnTo>
                <a:lnTo>
                  <a:pt x="4209" y="12410"/>
                </a:lnTo>
                <a:lnTo>
                  <a:pt x="4039" y="12240"/>
                </a:lnTo>
                <a:lnTo>
                  <a:pt x="3893" y="12070"/>
                </a:lnTo>
                <a:lnTo>
                  <a:pt x="3626" y="11680"/>
                </a:lnTo>
                <a:lnTo>
                  <a:pt x="3358" y="11291"/>
                </a:lnTo>
                <a:lnTo>
                  <a:pt x="3139" y="10877"/>
                </a:lnTo>
                <a:lnTo>
                  <a:pt x="2920" y="10464"/>
                </a:lnTo>
                <a:lnTo>
                  <a:pt x="2750" y="10172"/>
                </a:lnTo>
                <a:lnTo>
                  <a:pt x="2579" y="9928"/>
                </a:lnTo>
                <a:lnTo>
                  <a:pt x="2920" y="9612"/>
                </a:lnTo>
                <a:lnTo>
                  <a:pt x="3066" y="9904"/>
                </a:lnTo>
                <a:lnTo>
                  <a:pt x="3212" y="10172"/>
                </a:lnTo>
                <a:lnTo>
                  <a:pt x="3528" y="10658"/>
                </a:lnTo>
                <a:lnTo>
                  <a:pt x="3747" y="10999"/>
                </a:lnTo>
                <a:lnTo>
                  <a:pt x="3966" y="11340"/>
                </a:lnTo>
                <a:lnTo>
                  <a:pt x="4112" y="11510"/>
                </a:lnTo>
                <a:lnTo>
                  <a:pt x="4234" y="11656"/>
                </a:lnTo>
                <a:lnTo>
                  <a:pt x="4380" y="11778"/>
                </a:lnTo>
                <a:lnTo>
                  <a:pt x="4550" y="11875"/>
                </a:lnTo>
                <a:lnTo>
                  <a:pt x="4623" y="11899"/>
                </a:lnTo>
                <a:lnTo>
                  <a:pt x="4672" y="11899"/>
                </a:lnTo>
                <a:lnTo>
                  <a:pt x="4745" y="11875"/>
                </a:lnTo>
                <a:lnTo>
                  <a:pt x="4793" y="11851"/>
                </a:lnTo>
                <a:lnTo>
                  <a:pt x="4842" y="11778"/>
                </a:lnTo>
                <a:lnTo>
                  <a:pt x="4866" y="11729"/>
                </a:lnTo>
                <a:lnTo>
                  <a:pt x="4866" y="11656"/>
                </a:lnTo>
                <a:lnTo>
                  <a:pt x="4842" y="11607"/>
                </a:lnTo>
                <a:lnTo>
                  <a:pt x="4599" y="11267"/>
                </a:lnTo>
                <a:lnTo>
                  <a:pt x="4331" y="10950"/>
                </a:lnTo>
                <a:lnTo>
                  <a:pt x="4088" y="10634"/>
                </a:lnTo>
                <a:lnTo>
                  <a:pt x="3845" y="10318"/>
                </a:lnTo>
                <a:lnTo>
                  <a:pt x="3528" y="9855"/>
                </a:lnTo>
                <a:lnTo>
                  <a:pt x="3334" y="9612"/>
                </a:lnTo>
                <a:lnTo>
                  <a:pt x="3139" y="9417"/>
                </a:lnTo>
                <a:lnTo>
                  <a:pt x="3480" y="9077"/>
                </a:lnTo>
                <a:lnTo>
                  <a:pt x="3577" y="9223"/>
                </a:lnTo>
                <a:lnTo>
                  <a:pt x="3674" y="9344"/>
                </a:lnTo>
                <a:lnTo>
                  <a:pt x="3893" y="9661"/>
                </a:lnTo>
                <a:lnTo>
                  <a:pt x="4112" y="9977"/>
                </a:lnTo>
                <a:lnTo>
                  <a:pt x="4282" y="10196"/>
                </a:lnTo>
                <a:lnTo>
                  <a:pt x="4501" y="10415"/>
                </a:lnTo>
                <a:lnTo>
                  <a:pt x="4599" y="10512"/>
                </a:lnTo>
                <a:lnTo>
                  <a:pt x="4720" y="10610"/>
                </a:lnTo>
                <a:lnTo>
                  <a:pt x="4866" y="10658"/>
                </a:lnTo>
                <a:lnTo>
                  <a:pt x="4988" y="10707"/>
                </a:lnTo>
                <a:lnTo>
                  <a:pt x="5085" y="10707"/>
                </a:lnTo>
                <a:lnTo>
                  <a:pt x="5183" y="10683"/>
                </a:lnTo>
                <a:lnTo>
                  <a:pt x="5231" y="10610"/>
                </a:lnTo>
                <a:lnTo>
                  <a:pt x="5256" y="10537"/>
                </a:lnTo>
                <a:lnTo>
                  <a:pt x="5280" y="10464"/>
                </a:lnTo>
                <a:lnTo>
                  <a:pt x="5256" y="10391"/>
                </a:lnTo>
                <a:lnTo>
                  <a:pt x="5207" y="10318"/>
                </a:lnTo>
                <a:lnTo>
                  <a:pt x="5110" y="10269"/>
                </a:lnTo>
                <a:lnTo>
                  <a:pt x="4988" y="10220"/>
                </a:lnTo>
                <a:lnTo>
                  <a:pt x="4866" y="10147"/>
                </a:lnTo>
                <a:lnTo>
                  <a:pt x="4745" y="10050"/>
                </a:lnTo>
                <a:lnTo>
                  <a:pt x="4647" y="9953"/>
                </a:lnTo>
                <a:lnTo>
                  <a:pt x="4453" y="9734"/>
                </a:lnTo>
                <a:lnTo>
                  <a:pt x="4282" y="9515"/>
                </a:lnTo>
                <a:lnTo>
                  <a:pt x="3991" y="9174"/>
                </a:lnTo>
                <a:lnTo>
                  <a:pt x="3845" y="9004"/>
                </a:lnTo>
                <a:lnTo>
                  <a:pt x="3747" y="8931"/>
                </a:lnTo>
                <a:lnTo>
                  <a:pt x="3650" y="8882"/>
                </a:lnTo>
                <a:lnTo>
                  <a:pt x="3966" y="8517"/>
                </a:lnTo>
                <a:lnTo>
                  <a:pt x="4039" y="8420"/>
                </a:lnTo>
                <a:lnTo>
                  <a:pt x="4185" y="8615"/>
                </a:lnTo>
                <a:lnTo>
                  <a:pt x="4331" y="8809"/>
                </a:lnTo>
                <a:lnTo>
                  <a:pt x="4647" y="9150"/>
                </a:lnTo>
                <a:lnTo>
                  <a:pt x="5183" y="9709"/>
                </a:lnTo>
                <a:lnTo>
                  <a:pt x="5304" y="9807"/>
                </a:lnTo>
                <a:lnTo>
                  <a:pt x="5426" y="9904"/>
                </a:lnTo>
                <a:lnTo>
                  <a:pt x="5548" y="9977"/>
                </a:lnTo>
                <a:lnTo>
                  <a:pt x="5718" y="9977"/>
                </a:lnTo>
                <a:lnTo>
                  <a:pt x="5767" y="9953"/>
                </a:lnTo>
                <a:lnTo>
                  <a:pt x="5791" y="9904"/>
                </a:lnTo>
                <a:lnTo>
                  <a:pt x="5840" y="9855"/>
                </a:lnTo>
                <a:lnTo>
                  <a:pt x="5840" y="9807"/>
                </a:lnTo>
                <a:lnTo>
                  <a:pt x="5815" y="9685"/>
                </a:lnTo>
                <a:lnTo>
                  <a:pt x="5767" y="9588"/>
                </a:lnTo>
                <a:lnTo>
                  <a:pt x="5669" y="9515"/>
                </a:lnTo>
                <a:lnTo>
                  <a:pt x="5572" y="9417"/>
                </a:lnTo>
                <a:lnTo>
                  <a:pt x="5304" y="9174"/>
                </a:lnTo>
                <a:lnTo>
                  <a:pt x="5012" y="8907"/>
                </a:lnTo>
                <a:lnTo>
                  <a:pt x="4647" y="8542"/>
                </a:lnTo>
                <a:lnTo>
                  <a:pt x="4282" y="8201"/>
                </a:lnTo>
                <a:lnTo>
                  <a:pt x="4234" y="8152"/>
                </a:lnTo>
                <a:lnTo>
                  <a:pt x="4599" y="7690"/>
                </a:lnTo>
                <a:lnTo>
                  <a:pt x="4696" y="7885"/>
                </a:lnTo>
                <a:lnTo>
                  <a:pt x="4842" y="8079"/>
                </a:lnTo>
                <a:lnTo>
                  <a:pt x="5134" y="8396"/>
                </a:lnTo>
                <a:lnTo>
                  <a:pt x="5329" y="8590"/>
                </a:lnTo>
                <a:lnTo>
                  <a:pt x="5548" y="8809"/>
                </a:lnTo>
                <a:lnTo>
                  <a:pt x="5791" y="9004"/>
                </a:lnTo>
                <a:lnTo>
                  <a:pt x="5913" y="9077"/>
                </a:lnTo>
                <a:lnTo>
                  <a:pt x="6034" y="9150"/>
                </a:lnTo>
                <a:lnTo>
                  <a:pt x="6180" y="9150"/>
                </a:lnTo>
                <a:lnTo>
                  <a:pt x="6205" y="9101"/>
                </a:lnTo>
                <a:lnTo>
                  <a:pt x="6253" y="9052"/>
                </a:lnTo>
                <a:lnTo>
                  <a:pt x="6278" y="9004"/>
                </a:lnTo>
                <a:lnTo>
                  <a:pt x="6278" y="8931"/>
                </a:lnTo>
                <a:lnTo>
                  <a:pt x="6253" y="8882"/>
                </a:lnTo>
                <a:lnTo>
                  <a:pt x="6229" y="8834"/>
                </a:lnTo>
                <a:lnTo>
                  <a:pt x="6034" y="8639"/>
                </a:lnTo>
                <a:lnTo>
                  <a:pt x="5840" y="8469"/>
                </a:lnTo>
                <a:lnTo>
                  <a:pt x="5621" y="8298"/>
                </a:lnTo>
                <a:lnTo>
                  <a:pt x="5402" y="8104"/>
                </a:lnTo>
                <a:lnTo>
                  <a:pt x="5110" y="7787"/>
                </a:lnTo>
                <a:lnTo>
                  <a:pt x="4939" y="7641"/>
                </a:lnTo>
                <a:lnTo>
                  <a:pt x="4745" y="7495"/>
                </a:lnTo>
                <a:lnTo>
                  <a:pt x="4915" y="7301"/>
                </a:lnTo>
                <a:lnTo>
                  <a:pt x="5061" y="7155"/>
                </a:lnTo>
                <a:lnTo>
                  <a:pt x="5402" y="7495"/>
                </a:lnTo>
                <a:lnTo>
                  <a:pt x="5718" y="7885"/>
                </a:lnTo>
                <a:lnTo>
                  <a:pt x="5888" y="8104"/>
                </a:lnTo>
                <a:lnTo>
                  <a:pt x="6132" y="8323"/>
                </a:lnTo>
                <a:lnTo>
                  <a:pt x="6253" y="8420"/>
                </a:lnTo>
                <a:lnTo>
                  <a:pt x="6375" y="8469"/>
                </a:lnTo>
                <a:lnTo>
                  <a:pt x="6497" y="8493"/>
                </a:lnTo>
                <a:lnTo>
                  <a:pt x="6643" y="8493"/>
                </a:lnTo>
                <a:lnTo>
                  <a:pt x="6716" y="8444"/>
                </a:lnTo>
                <a:lnTo>
                  <a:pt x="6764" y="8371"/>
                </a:lnTo>
                <a:lnTo>
                  <a:pt x="6764" y="8298"/>
                </a:lnTo>
                <a:lnTo>
                  <a:pt x="6740" y="8225"/>
                </a:lnTo>
                <a:lnTo>
                  <a:pt x="6643" y="8128"/>
                </a:lnTo>
                <a:lnTo>
                  <a:pt x="6545" y="8055"/>
                </a:lnTo>
                <a:lnTo>
                  <a:pt x="6424" y="7982"/>
                </a:lnTo>
                <a:lnTo>
                  <a:pt x="6326" y="7885"/>
                </a:lnTo>
                <a:lnTo>
                  <a:pt x="6205" y="7787"/>
                </a:lnTo>
                <a:lnTo>
                  <a:pt x="6083" y="7641"/>
                </a:lnTo>
                <a:lnTo>
                  <a:pt x="5864" y="7398"/>
                </a:lnTo>
                <a:lnTo>
                  <a:pt x="5742" y="7252"/>
                </a:lnTo>
                <a:lnTo>
                  <a:pt x="5621" y="7130"/>
                </a:lnTo>
                <a:lnTo>
                  <a:pt x="5450" y="7009"/>
                </a:lnTo>
                <a:lnTo>
                  <a:pt x="5304" y="6936"/>
                </a:lnTo>
                <a:lnTo>
                  <a:pt x="5718" y="6595"/>
                </a:lnTo>
                <a:lnTo>
                  <a:pt x="6326" y="7203"/>
                </a:lnTo>
                <a:lnTo>
                  <a:pt x="6643" y="7520"/>
                </a:lnTo>
                <a:lnTo>
                  <a:pt x="6910" y="7860"/>
                </a:lnTo>
                <a:lnTo>
                  <a:pt x="7251" y="8274"/>
                </a:lnTo>
                <a:lnTo>
                  <a:pt x="7543" y="8688"/>
                </a:lnTo>
                <a:lnTo>
                  <a:pt x="8176" y="9539"/>
                </a:lnTo>
                <a:lnTo>
                  <a:pt x="8954" y="10512"/>
                </a:lnTo>
                <a:lnTo>
                  <a:pt x="9733" y="11486"/>
                </a:lnTo>
                <a:lnTo>
                  <a:pt x="10098" y="11997"/>
                </a:lnTo>
                <a:lnTo>
                  <a:pt x="10463" y="12508"/>
                </a:lnTo>
                <a:lnTo>
                  <a:pt x="10828" y="13019"/>
                </a:lnTo>
                <a:lnTo>
                  <a:pt x="11023" y="13262"/>
                </a:lnTo>
                <a:lnTo>
                  <a:pt x="11242" y="13481"/>
                </a:lnTo>
                <a:lnTo>
                  <a:pt x="11339" y="13554"/>
                </a:lnTo>
                <a:lnTo>
                  <a:pt x="11436" y="13578"/>
                </a:lnTo>
                <a:lnTo>
                  <a:pt x="11509" y="13554"/>
                </a:lnTo>
                <a:lnTo>
                  <a:pt x="11582" y="13505"/>
                </a:lnTo>
                <a:lnTo>
                  <a:pt x="11655" y="13432"/>
                </a:lnTo>
                <a:lnTo>
                  <a:pt x="11680" y="13359"/>
                </a:lnTo>
                <a:lnTo>
                  <a:pt x="11704" y="13238"/>
                </a:lnTo>
                <a:lnTo>
                  <a:pt x="11680" y="13140"/>
                </a:lnTo>
                <a:lnTo>
                  <a:pt x="11558" y="12897"/>
                </a:lnTo>
                <a:lnTo>
                  <a:pt x="11388" y="12629"/>
                </a:lnTo>
                <a:lnTo>
                  <a:pt x="11217" y="12386"/>
                </a:lnTo>
                <a:lnTo>
                  <a:pt x="11047" y="12143"/>
                </a:lnTo>
                <a:lnTo>
                  <a:pt x="10268" y="11194"/>
                </a:lnTo>
                <a:lnTo>
                  <a:pt x="10001" y="10853"/>
                </a:lnTo>
                <a:lnTo>
                  <a:pt x="10147" y="10756"/>
                </a:lnTo>
                <a:lnTo>
                  <a:pt x="10220" y="10877"/>
                </a:lnTo>
                <a:lnTo>
                  <a:pt x="10317" y="10999"/>
                </a:lnTo>
                <a:lnTo>
                  <a:pt x="10463" y="11169"/>
                </a:lnTo>
                <a:lnTo>
                  <a:pt x="10633" y="11364"/>
                </a:lnTo>
                <a:lnTo>
                  <a:pt x="10828" y="11510"/>
                </a:lnTo>
                <a:lnTo>
                  <a:pt x="11023" y="11656"/>
                </a:lnTo>
                <a:lnTo>
                  <a:pt x="11071" y="11680"/>
                </a:lnTo>
                <a:lnTo>
                  <a:pt x="11144" y="11680"/>
                </a:lnTo>
                <a:lnTo>
                  <a:pt x="11217" y="11656"/>
                </a:lnTo>
                <a:lnTo>
                  <a:pt x="11266" y="11632"/>
                </a:lnTo>
                <a:lnTo>
                  <a:pt x="11315" y="11559"/>
                </a:lnTo>
                <a:lnTo>
                  <a:pt x="11339" y="11510"/>
                </a:lnTo>
                <a:lnTo>
                  <a:pt x="11339" y="11437"/>
                </a:lnTo>
                <a:lnTo>
                  <a:pt x="11315" y="11364"/>
                </a:lnTo>
                <a:lnTo>
                  <a:pt x="11169" y="11218"/>
                </a:lnTo>
                <a:lnTo>
                  <a:pt x="11023" y="11072"/>
                </a:lnTo>
                <a:lnTo>
                  <a:pt x="10682" y="10804"/>
                </a:lnTo>
                <a:lnTo>
                  <a:pt x="10390" y="10512"/>
                </a:lnTo>
                <a:lnTo>
                  <a:pt x="10390" y="10488"/>
                </a:lnTo>
                <a:lnTo>
                  <a:pt x="10731" y="10026"/>
                </a:lnTo>
                <a:lnTo>
                  <a:pt x="10828" y="10172"/>
                </a:lnTo>
                <a:lnTo>
                  <a:pt x="10901" y="10293"/>
                </a:lnTo>
                <a:lnTo>
                  <a:pt x="11023" y="10439"/>
                </a:lnTo>
                <a:lnTo>
                  <a:pt x="11169" y="10610"/>
                </a:lnTo>
                <a:lnTo>
                  <a:pt x="11315" y="10756"/>
                </a:lnTo>
                <a:lnTo>
                  <a:pt x="11412" y="10926"/>
                </a:lnTo>
                <a:lnTo>
                  <a:pt x="11485" y="10999"/>
                </a:lnTo>
                <a:lnTo>
                  <a:pt x="11534" y="11048"/>
                </a:lnTo>
                <a:lnTo>
                  <a:pt x="11607" y="11048"/>
                </a:lnTo>
                <a:lnTo>
                  <a:pt x="11680" y="11023"/>
                </a:lnTo>
                <a:lnTo>
                  <a:pt x="11753" y="10975"/>
                </a:lnTo>
                <a:lnTo>
                  <a:pt x="11777" y="10902"/>
                </a:lnTo>
                <a:lnTo>
                  <a:pt x="11801" y="10829"/>
                </a:lnTo>
                <a:lnTo>
                  <a:pt x="11777" y="10731"/>
                </a:lnTo>
                <a:lnTo>
                  <a:pt x="11680" y="10585"/>
                </a:lnTo>
                <a:lnTo>
                  <a:pt x="11582" y="10439"/>
                </a:lnTo>
                <a:lnTo>
                  <a:pt x="11315" y="10196"/>
                </a:lnTo>
                <a:lnTo>
                  <a:pt x="11169" y="10050"/>
                </a:lnTo>
                <a:lnTo>
                  <a:pt x="11023" y="9904"/>
                </a:lnTo>
                <a:lnTo>
                  <a:pt x="10925" y="9807"/>
                </a:lnTo>
                <a:lnTo>
                  <a:pt x="11217" y="9539"/>
                </a:lnTo>
                <a:lnTo>
                  <a:pt x="11315" y="9636"/>
                </a:lnTo>
                <a:lnTo>
                  <a:pt x="11412" y="9782"/>
                </a:lnTo>
                <a:lnTo>
                  <a:pt x="11582" y="10026"/>
                </a:lnTo>
                <a:lnTo>
                  <a:pt x="11655" y="10172"/>
                </a:lnTo>
                <a:lnTo>
                  <a:pt x="11753" y="10293"/>
                </a:lnTo>
                <a:lnTo>
                  <a:pt x="11874" y="10391"/>
                </a:lnTo>
                <a:lnTo>
                  <a:pt x="11996" y="10488"/>
                </a:lnTo>
                <a:lnTo>
                  <a:pt x="12093" y="10512"/>
                </a:lnTo>
                <a:lnTo>
                  <a:pt x="12190" y="10512"/>
                </a:lnTo>
                <a:lnTo>
                  <a:pt x="12239" y="10464"/>
                </a:lnTo>
                <a:lnTo>
                  <a:pt x="12312" y="10391"/>
                </a:lnTo>
                <a:lnTo>
                  <a:pt x="12336" y="10318"/>
                </a:lnTo>
                <a:lnTo>
                  <a:pt x="12336" y="10245"/>
                </a:lnTo>
                <a:lnTo>
                  <a:pt x="12288" y="10172"/>
                </a:lnTo>
                <a:lnTo>
                  <a:pt x="12215" y="10099"/>
                </a:lnTo>
                <a:lnTo>
                  <a:pt x="12117" y="10026"/>
                </a:lnTo>
                <a:lnTo>
                  <a:pt x="12020" y="9928"/>
                </a:lnTo>
                <a:lnTo>
                  <a:pt x="11850" y="9709"/>
                </a:lnTo>
                <a:lnTo>
                  <a:pt x="11680" y="9466"/>
                </a:lnTo>
                <a:lnTo>
                  <a:pt x="11607" y="9369"/>
                </a:lnTo>
                <a:lnTo>
                  <a:pt x="11485" y="9271"/>
                </a:lnTo>
                <a:lnTo>
                  <a:pt x="11704" y="9077"/>
                </a:lnTo>
                <a:lnTo>
                  <a:pt x="11972" y="9223"/>
                </a:lnTo>
                <a:lnTo>
                  <a:pt x="12215" y="9417"/>
                </a:lnTo>
                <a:lnTo>
                  <a:pt x="12409" y="9636"/>
                </a:lnTo>
                <a:lnTo>
                  <a:pt x="12628" y="9880"/>
                </a:lnTo>
                <a:lnTo>
                  <a:pt x="12993" y="10415"/>
                </a:lnTo>
                <a:lnTo>
                  <a:pt x="13334" y="10902"/>
                </a:lnTo>
                <a:lnTo>
                  <a:pt x="13845" y="11559"/>
                </a:lnTo>
                <a:lnTo>
                  <a:pt x="14356" y="12240"/>
                </a:lnTo>
                <a:lnTo>
                  <a:pt x="14551" y="12556"/>
                </a:lnTo>
                <a:lnTo>
                  <a:pt x="14770" y="12921"/>
                </a:lnTo>
                <a:lnTo>
                  <a:pt x="14891" y="13092"/>
                </a:lnTo>
                <a:lnTo>
                  <a:pt x="15037" y="13262"/>
                </a:lnTo>
                <a:lnTo>
                  <a:pt x="15159" y="13384"/>
                </a:lnTo>
                <a:lnTo>
                  <a:pt x="15305" y="13481"/>
                </a:lnTo>
                <a:lnTo>
                  <a:pt x="15427" y="13505"/>
                </a:lnTo>
                <a:lnTo>
                  <a:pt x="15548" y="13481"/>
                </a:lnTo>
                <a:lnTo>
                  <a:pt x="15597" y="13432"/>
                </a:lnTo>
                <a:lnTo>
                  <a:pt x="15621" y="13408"/>
                </a:lnTo>
                <a:lnTo>
                  <a:pt x="15646" y="13359"/>
                </a:lnTo>
                <a:lnTo>
                  <a:pt x="15646" y="13286"/>
                </a:lnTo>
                <a:lnTo>
                  <a:pt x="15597" y="13092"/>
                </a:lnTo>
                <a:lnTo>
                  <a:pt x="15524" y="12897"/>
                </a:lnTo>
                <a:lnTo>
                  <a:pt x="15427" y="12702"/>
                </a:lnTo>
                <a:lnTo>
                  <a:pt x="15281" y="12532"/>
                </a:lnTo>
                <a:lnTo>
                  <a:pt x="15013" y="12167"/>
                </a:lnTo>
                <a:lnTo>
                  <a:pt x="14745" y="11826"/>
                </a:lnTo>
                <a:lnTo>
                  <a:pt x="14478" y="11461"/>
                </a:lnTo>
                <a:lnTo>
                  <a:pt x="14210" y="11121"/>
                </a:lnTo>
                <a:lnTo>
                  <a:pt x="13650" y="10415"/>
                </a:lnTo>
                <a:lnTo>
                  <a:pt x="13310" y="9880"/>
                </a:lnTo>
                <a:lnTo>
                  <a:pt x="13091" y="9588"/>
                </a:lnTo>
                <a:lnTo>
                  <a:pt x="12872" y="9296"/>
                </a:lnTo>
                <a:lnTo>
                  <a:pt x="12604" y="9052"/>
                </a:lnTo>
                <a:lnTo>
                  <a:pt x="12482" y="8931"/>
                </a:lnTo>
                <a:lnTo>
                  <a:pt x="12336" y="8834"/>
                </a:lnTo>
                <a:lnTo>
                  <a:pt x="12215" y="8761"/>
                </a:lnTo>
                <a:lnTo>
                  <a:pt x="12069" y="8688"/>
                </a:lnTo>
                <a:lnTo>
                  <a:pt x="11899" y="8663"/>
                </a:lnTo>
                <a:lnTo>
                  <a:pt x="11753" y="8663"/>
                </a:lnTo>
                <a:lnTo>
                  <a:pt x="11655" y="8615"/>
                </a:lnTo>
                <a:lnTo>
                  <a:pt x="11558" y="8615"/>
                </a:lnTo>
                <a:lnTo>
                  <a:pt x="11388" y="8688"/>
                </a:lnTo>
                <a:lnTo>
                  <a:pt x="11242" y="8785"/>
                </a:lnTo>
                <a:lnTo>
                  <a:pt x="11071" y="8907"/>
                </a:lnTo>
                <a:lnTo>
                  <a:pt x="10950" y="9028"/>
                </a:lnTo>
                <a:lnTo>
                  <a:pt x="10682" y="9320"/>
                </a:lnTo>
                <a:lnTo>
                  <a:pt x="10463" y="9612"/>
                </a:lnTo>
                <a:lnTo>
                  <a:pt x="10074" y="10050"/>
                </a:lnTo>
                <a:lnTo>
                  <a:pt x="9903" y="10318"/>
                </a:lnTo>
                <a:lnTo>
                  <a:pt x="9830" y="10464"/>
                </a:lnTo>
                <a:lnTo>
                  <a:pt x="9782" y="10585"/>
                </a:lnTo>
                <a:lnTo>
                  <a:pt x="8589" y="9125"/>
                </a:lnTo>
                <a:lnTo>
                  <a:pt x="8249" y="8688"/>
                </a:lnTo>
                <a:lnTo>
                  <a:pt x="7908" y="8225"/>
                </a:lnTo>
                <a:lnTo>
                  <a:pt x="7567" y="7787"/>
                </a:lnTo>
                <a:lnTo>
                  <a:pt x="7227" y="7349"/>
                </a:lnTo>
                <a:lnTo>
                  <a:pt x="6935" y="7009"/>
                </a:lnTo>
                <a:lnTo>
                  <a:pt x="6594" y="6668"/>
                </a:lnTo>
                <a:lnTo>
                  <a:pt x="6424" y="6498"/>
                </a:lnTo>
                <a:lnTo>
                  <a:pt x="6229" y="6376"/>
                </a:lnTo>
                <a:lnTo>
                  <a:pt x="6034" y="6254"/>
                </a:lnTo>
                <a:lnTo>
                  <a:pt x="5815" y="6157"/>
                </a:lnTo>
                <a:lnTo>
                  <a:pt x="5742" y="6108"/>
                </a:lnTo>
                <a:lnTo>
                  <a:pt x="5645" y="6084"/>
                </a:lnTo>
                <a:close/>
                <a:moveTo>
                  <a:pt x="5864" y="1388"/>
                </a:moveTo>
                <a:lnTo>
                  <a:pt x="6837" y="1412"/>
                </a:lnTo>
                <a:lnTo>
                  <a:pt x="7811" y="1436"/>
                </a:lnTo>
                <a:lnTo>
                  <a:pt x="8784" y="1485"/>
                </a:lnTo>
                <a:lnTo>
                  <a:pt x="9757" y="1534"/>
                </a:lnTo>
                <a:lnTo>
                  <a:pt x="10755" y="1558"/>
                </a:lnTo>
                <a:lnTo>
                  <a:pt x="12726" y="1558"/>
                </a:lnTo>
                <a:lnTo>
                  <a:pt x="14429" y="1485"/>
                </a:lnTo>
                <a:lnTo>
                  <a:pt x="16181" y="1485"/>
                </a:lnTo>
                <a:lnTo>
                  <a:pt x="16181" y="1558"/>
                </a:lnTo>
                <a:lnTo>
                  <a:pt x="16157" y="1801"/>
                </a:lnTo>
                <a:lnTo>
                  <a:pt x="16132" y="2045"/>
                </a:lnTo>
                <a:lnTo>
                  <a:pt x="16132" y="2507"/>
                </a:lnTo>
                <a:lnTo>
                  <a:pt x="16132" y="2945"/>
                </a:lnTo>
                <a:lnTo>
                  <a:pt x="16181" y="3821"/>
                </a:lnTo>
                <a:lnTo>
                  <a:pt x="16181" y="5062"/>
                </a:lnTo>
                <a:lnTo>
                  <a:pt x="16132" y="6303"/>
                </a:lnTo>
                <a:lnTo>
                  <a:pt x="16059" y="8809"/>
                </a:lnTo>
                <a:lnTo>
                  <a:pt x="16059" y="10561"/>
                </a:lnTo>
                <a:lnTo>
                  <a:pt x="16084" y="12313"/>
                </a:lnTo>
                <a:lnTo>
                  <a:pt x="16108" y="12946"/>
                </a:lnTo>
                <a:lnTo>
                  <a:pt x="16132" y="13603"/>
                </a:lnTo>
                <a:lnTo>
                  <a:pt x="16157" y="13724"/>
                </a:lnTo>
                <a:lnTo>
                  <a:pt x="15524" y="13773"/>
                </a:lnTo>
                <a:lnTo>
                  <a:pt x="14916" y="13797"/>
                </a:lnTo>
                <a:lnTo>
                  <a:pt x="13675" y="13822"/>
                </a:lnTo>
                <a:lnTo>
                  <a:pt x="11193" y="13822"/>
                </a:lnTo>
                <a:lnTo>
                  <a:pt x="8614" y="13846"/>
                </a:lnTo>
                <a:lnTo>
                  <a:pt x="6010" y="13895"/>
                </a:lnTo>
                <a:lnTo>
                  <a:pt x="4793" y="13895"/>
                </a:lnTo>
                <a:lnTo>
                  <a:pt x="3577" y="13870"/>
                </a:lnTo>
                <a:lnTo>
                  <a:pt x="2263" y="13846"/>
                </a:lnTo>
                <a:lnTo>
                  <a:pt x="1801" y="13846"/>
                </a:lnTo>
                <a:lnTo>
                  <a:pt x="1728" y="12873"/>
                </a:lnTo>
                <a:lnTo>
                  <a:pt x="1655" y="11899"/>
                </a:lnTo>
                <a:lnTo>
                  <a:pt x="1606" y="10950"/>
                </a:lnTo>
                <a:lnTo>
                  <a:pt x="1582" y="9977"/>
                </a:lnTo>
                <a:lnTo>
                  <a:pt x="1582" y="8882"/>
                </a:lnTo>
                <a:lnTo>
                  <a:pt x="1606" y="7787"/>
                </a:lnTo>
                <a:lnTo>
                  <a:pt x="1606" y="6668"/>
                </a:lnTo>
                <a:lnTo>
                  <a:pt x="1582" y="5573"/>
                </a:lnTo>
                <a:lnTo>
                  <a:pt x="1533" y="4356"/>
                </a:lnTo>
                <a:lnTo>
                  <a:pt x="1484" y="3115"/>
                </a:lnTo>
                <a:lnTo>
                  <a:pt x="1460" y="2483"/>
                </a:lnTo>
                <a:lnTo>
                  <a:pt x="1460" y="1850"/>
                </a:lnTo>
                <a:lnTo>
                  <a:pt x="1436" y="1631"/>
                </a:lnTo>
                <a:lnTo>
                  <a:pt x="1411" y="1412"/>
                </a:lnTo>
                <a:lnTo>
                  <a:pt x="1557" y="1412"/>
                </a:lnTo>
                <a:lnTo>
                  <a:pt x="1703" y="1436"/>
                </a:lnTo>
                <a:lnTo>
                  <a:pt x="1849" y="1485"/>
                </a:lnTo>
                <a:lnTo>
                  <a:pt x="1995" y="1509"/>
                </a:lnTo>
                <a:lnTo>
                  <a:pt x="2433" y="1558"/>
                </a:lnTo>
                <a:lnTo>
                  <a:pt x="2871" y="1558"/>
                </a:lnTo>
                <a:lnTo>
                  <a:pt x="3358" y="1534"/>
                </a:lnTo>
                <a:lnTo>
                  <a:pt x="3869" y="1485"/>
                </a:lnTo>
                <a:lnTo>
                  <a:pt x="4866" y="1412"/>
                </a:lnTo>
                <a:lnTo>
                  <a:pt x="5864" y="1388"/>
                </a:lnTo>
                <a:close/>
                <a:moveTo>
                  <a:pt x="6375" y="925"/>
                </a:moveTo>
                <a:lnTo>
                  <a:pt x="5353" y="950"/>
                </a:lnTo>
                <a:lnTo>
                  <a:pt x="4331" y="998"/>
                </a:lnTo>
                <a:lnTo>
                  <a:pt x="3334" y="1071"/>
                </a:lnTo>
                <a:lnTo>
                  <a:pt x="2823" y="1096"/>
                </a:lnTo>
                <a:lnTo>
                  <a:pt x="2190" y="1096"/>
                </a:lnTo>
                <a:lnTo>
                  <a:pt x="2020" y="1071"/>
                </a:lnTo>
                <a:lnTo>
                  <a:pt x="1728" y="1023"/>
                </a:lnTo>
                <a:lnTo>
                  <a:pt x="1582" y="1023"/>
                </a:lnTo>
                <a:lnTo>
                  <a:pt x="1436" y="1047"/>
                </a:lnTo>
                <a:lnTo>
                  <a:pt x="1314" y="1120"/>
                </a:lnTo>
                <a:lnTo>
                  <a:pt x="1241" y="1242"/>
                </a:lnTo>
                <a:lnTo>
                  <a:pt x="1192" y="1290"/>
                </a:lnTo>
                <a:lnTo>
                  <a:pt x="1144" y="1339"/>
                </a:lnTo>
                <a:lnTo>
                  <a:pt x="1095" y="1509"/>
                </a:lnTo>
                <a:lnTo>
                  <a:pt x="1071" y="1680"/>
                </a:lnTo>
                <a:lnTo>
                  <a:pt x="1046" y="1899"/>
                </a:lnTo>
                <a:lnTo>
                  <a:pt x="1046" y="2288"/>
                </a:lnTo>
                <a:lnTo>
                  <a:pt x="1046" y="2531"/>
                </a:lnTo>
                <a:lnTo>
                  <a:pt x="1046" y="3213"/>
                </a:lnTo>
                <a:lnTo>
                  <a:pt x="1071" y="3918"/>
                </a:lnTo>
                <a:lnTo>
                  <a:pt x="1119" y="5330"/>
                </a:lnTo>
                <a:lnTo>
                  <a:pt x="1144" y="6352"/>
                </a:lnTo>
                <a:lnTo>
                  <a:pt x="1144" y="7374"/>
                </a:lnTo>
                <a:lnTo>
                  <a:pt x="1119" y="9417"/>
                </a:lnTo>
                <a:lnTo>
                  <a:pt x="1144" y="10634"/>
                </a:lnTo>
                <a:lnTo>
                  <a:pt x="1192" y="11851"/>
                </a:lnTo>
                <a:lnTo>
                  <a:pt x="1290" y="13043"/>
                </a:lnTo>
                <a:lnTo>
                  <a:pt x="1387" y="14260"/>
                </a:lnTo>
                <a:lnTo>
                  <a:pt x="1411" y="14357"/>
                </a:lnTo>
                <a:lnTo>
                  <a:pt x="1460" y="14406"/>
                </a:lnTo>
                <a:lnTo>
                  <a:pt x="1533" y="14454"/>
                </a:lnTo>
                <a:lnTo>
                  <a:pt x="1606" y="14479"/>
                </a:lnTo>
                <a:lnTo>
                  <a:pt x="1679" y="14479"/>
                </a:lnTo>
                <a:lnTo>
                  <a:pt x="1752" y="14430"/>
                </a:lnTo>
                <a:lnTo>
                  <a:pt x="1801" y="14381"/>
                </a:lnTo>
                <a:lnTo>
                  <a:pt x="1825" y="14308"/>
                </a:lnTo>
                <a:lnTo>
                  <a:pt x="2141" y="14357"/>
                </a:lnTo>
                <a:lnTo>
                  <a:pt x="2969" y="14357"/>
                </a:lnTo>
                <a:lnTo>
                  <a:pt x="4282" y="14406"/>
                </a:lnTo>
                <a:lnTo>
                  <a:pt x="5572" y="14430"/>
                </a:lnTo>
                <a:lnTo>
                  <a:pt x="6837" y="14406"/>
                </a:lnTo>
                <a:lnTo>
                  <a:pt x="8103" y="14406"/>
                </a:lnTo>
                <a:lnTo>
                  <a:pt x="10633" y="14357"/>
                </a:lnTo>
                <a:lnTo>
                  <a:pt x="12045" y="14333"/>
                </a:lnTo>
                <a:lnTo>
                  <a:pt x="13480" y="14333"/>
                </a:lnTo>
                <a:lnTo>
                  <a:pt x="14891" y="14308"/>
                </a:lnTo>
                <a:lnTo>
                  <a:pt x="15597" y="14284"/>
                </a:lnTo>
                <a:lnTo>
                  <a:pt x="16303" y="14235"/>
                </a:lnTo>
                <a:lnTo>
                  <a:pt x="16400" y="14211"/>
                </a:lnTo>
                <a:lnTo>
                  <a:pt x="16473" y="14211"/>
                </a:lnTo>
                <a:lnTo>
                  <a:pt x="16546" y="14187"/>
                </a:lnTo>
                <a:lnTo>
                  <a:pt x="16619" y="14138"/>
                </a:lnTo>
                <a:lnTo>
                  <a:pt x="16643" y="14065"/>
                </a:lnTo>
                <a:lnTo>
                  <a:pt x="16668" y="13992"/>
                </a:lnTo>
                <a:lnTo>
                  <a:pt x="16668" y="13895"/>
                </a:lnTo>
                <a:lnTo>
                  <a:pt x="16643" y="13822"/>
                </a:lnTo>
                <a:lnTo>
                  <a:pt x="16570" y="13773"/>
                </a:lnTo>
                <a:lnTo>
                  <a:pt x="16570" y="13773"/>
                </a:lnTo>
                <a:lnTo>
                  <a:pt x="16643" y="13797"/>
                </a:lnTo>
                <a:lnTo>
                  <a:pt x="16668" y="13797"/>
                </a:lnTo>
                <a:lnTo>
                  <a:pt x="16643" y="13700"/>
                </a:lnTo>
                <a:lnTo>
                  <a:pt x="16619" y="13603"/>
                </a:lnTo>
                <a:lnTo>
                  <a:pt x="16595" y="13043"/>
                </a:lnTo>
                <a:lnTo>
                  <a:pt x="16546" y="11729"/>
                </a:lnTo>
                <a:lnTo>
                  <a:pt x="16546" y="9685"/>
                </a:lnTo>
                <a:lnTo>
                  <a:pt x="16570" y="7666"/>
                </a:lnTo>
                <a:lnTo>
                  <a:pt x="16643" y="5184"/>
                </a:lnTo>
                <a:lnTo>
                  <a:pt x="16643" y="3943"/>
                </a:lnTo>
                <a:lnTo>
                  <a:pt x="16595" y="2702"/>
                </a:lnTo>
                <a:lnTo>
                  <a:pt x="16619" y="2312"/>
                </a:lnTo>
                <a:lnTo>
                  <a:pt x="16619" y="2045"/>
                </a:lnTo>
                <a:lnTo>
                  <a:pt x="16643" y="1753"/>
                </a:lnTo>
                <a:lnTo>
                  <a:pt x="16619" y="1485"/>
                </a:lnTo>
                <a:lnTo>
                  <a:pt x="16546" y="1266"/>
                </a:lnTo>
                <a:lnTo>
                  <a:pt x="16522" y="1169"/>
                </a:lnTo>
                <a:lnTo>
                  <a:pt x="16449" y="1120"/>
                </a:lnTo>
                <a:lnTo>
                  <a:pt x="16400" y="1071"/>
                </a:lnTo>
                <a:lnTo>
                  <a:pt x="16278" y="1071"/>
                </a:lnTo>
                <a:lnTo>
                  <a:pt x="16205" y="1047"/>
                </a:lnTo>
                <a:lnTo>
                  <a:pt x="15792" y="974"/>
                </a:lnTo>
                <a:lnTo>
                  <a:pt x="15354" y="950"/>
                </a:lnTo>
                <a:lnTo>
                  <a:pt x="14916" y="925"/>
                </a:lnTo>
                <a:lnTo>
                  <a:pt x="14478" y="950"/>
                </a:lnTo>
                <a:lnTo>
                  <a:pt x="13577" y="998"/>
                </a:lnTo>
                <a:lnTo>
                  <a:pt x="12726" y="1071"/>
                </a:lnTo>
                <a:lnTo>
                  <a:pt x="11631" y="1096"/>
                </a:lnTo>
                <a:lnTo>
                  <a:pt x="10560" y="1096"/>
                </a:lnTo>
                <a:lnTo>
                  <a:pt x="9490" y="1047"/>
                </a:lnTo>
                <a:lnTo>
                  <a:pt x="8395" y="998"/>
                </a:lnTo>
                <a:lnTo>
                  <a:pt x="7373" y="950"/>
                </a:lnTo>
                <a:lnTo>
                  <a:pt x="6375" y="925"/>
                </a:lnTo>
                <a:close/>
                <a:moveTo>
                  <a:pt x="3480" y="415"/>
                </a:moveTo>
                <a:lnTo>
                  <a:pt x="4647" y="463"/>
                </a:lnTo>
                <a:lnTo>
                  <a:pt x="8200" y="463"/>
                </a:lnTo>
                <a:lnTo>
                  <a:pt x="10390" y="439"/>
                </a:lnTo>
                <a:lnTo>
                  <a:pt x="12604" y="439"/>
                </a:lnTo>
                <a:lnTo>
                  <a:pt x="17033" y="463"/>
                </a:lnTo>
                <a:lnTo>
                  <a:pt x="16935" y="731"/>
                </a:lnTo>
                <a:lnTo>
                  <a:pt x="16887" y="1023"/>
                </a:lnTo>
                <a:lnTo>
                  <a:pt x="16862" y="1315"/>
                </a:lnTo>
                <a:lnTo>
                  <a:pt x="16862" y="1631"/>
                </a:lnTo>
                <a:lnTo>
                  <a:pt x="16887" y="2239"/>
                </a:lnTo>
                <a:lnTo>
                  <a:pt x="16960" y="2799"/>
                </a:lnTo>
                <a:lnTo>
                  <a:pt x="17057" y="3797"/>
                </a:lnTo>
                <a:lnTo>
                  <a:pt x="17154" y="4770"/>
                </a:lnTo>
                <a:lnTo>
                  <a:pt x="17179" y="5768"/>
                </a:lnTo>
                <a:lnTo>
                  <a:pt x="17203" y="6765"/>
                </a:lnTo>
                <a:lnTo>
                  <a:pt x="17154" y="8031"/>
                </a:lnTo>
                <a:lnTo>
                  <a:pt x="17106" y="9296"/>
                </a:lnTo>
                <a:lnTo>
                  <a:pt x="17033" y="10561"/>
                </a:lnTo>
                <a:lnTo>
                  <a:pt x="16960" y="11802"/>
                </a:lnTo>
                <a:lnTo>
                  <a:pt x="16960" y="12289"/>
                </a:lnTo>
                <a:lnTo>
                  <a:pt x="16960" y="12775"/>
                </a:lnTo>
                <a:lnTo>
                  <a:pt x="16984" y="13749"/>
                </a:lnTo>
                <a:lnTo>
                  <a:pt x="16960" y="14187"/>
                </a:lnTo>
                <a:lnTo>
                  <a:pt x="16960" y="14406"/>
                </a:lnTo>
                <a:lnTo>
                  <a:pt x="16984" y="14625"/>
                </a:lnTo>
                <a:lnTo>
                  <a:pt x="16497" y="14722"/>
                </a:lnTo>
                <a:lnTo>
                  <a:pt x="15986" y="14771"/>
                </a:lnTo>
                <a:lnTo>
                  <a:pt x="15500" y="14795"/>
                </a:lnTo>
                <a:lnTo>
                  <a:pt x="14989" y="14819"/>
                </a:lnTo>
                <a:lnTo>
                  <a:pt x="13991" y="14795"/>
                </a:lnTo>
                <a:lnTo>
                  <a:pt x="12969" y="14771"/>
                </a:lnTo>
                <a:lnTo>
                  <a:pt x="11874" y="14771"/>
                </a:lnTo>
                <a:lnTo>
                  <a:pt x="10779" y="14795"/>
                </a:lnTo>
                <a:lnTo>
                  <a:pt x="9684" y="14844"/>
                </a:lnTo>
                <a:lnTo>
                  <a:pt x="8589" y="14941"/>
                </a:lnTo>
                <a:lnTo>
                  <a:pt x="7470" y="15038"/>
                </a:lnTo>
                <a:lnTo>
                  <a:pt x="6375" y="15160"/>
                </a:lnTo>
                <a:lnTo>
                  <a:pt x="5815" y="15184"/>
                </a:lnTo>
                <a:lnTo>
                  <a:pt x="5256" y="15184"/>
                </a:lnTo>
                <a:lnTo>
                  <a:pt x="4696" y="15160"/>
                </a:lnTo>
                <a:lnTo>
                  <a:pt x="4136" y="15111"/>
                </a:lnTo>
                <a:lnTo>
                  <a:pt x="3212" y="15014"/>
                </a:lnTo>
                <a:lnTo>
                  <a:pt x="2750" y="14965"/>
                </a:lnTo>
                <a:lnTo>
                  <a:pt x="2287" y="14965"/>
                </a:lnTo>
                <a:lnTo>
                  <a:pt x="1192" y="15014"/>
                </a:lnTo>
                <a:lnTo>
                  <a:pt x="633" y="15087"/>
                </a:lnTo>
                <a:lnTo>
                  <a:pt x="633" y="15038"/>
                </a:lnTo>
                <a:lnTo>
                  <a:pt x="657" y="14990"/>
                </a:lnTo>
                <a:lnTo>
                  <a:pt x="633" y="14941"/>
                </a:lnTo>
                <a:lnTo>
                  <a:pt x="633" y="14892"/>
                </a:lnTo>
                <a:lnTo>
                  <a:pt x="584" y="14844"/>
                </a:lnTo>
                <a:lnTo>
                  <a:pt x="608" y="14600"/>
                </a:lnTo>
                <a:lnTo>
                  <a:pt x="608" y="14381"/>
                </a:lnTo>
                <a:lnTo>
                  <a:pt x="584" y="14162"/>
                </a:lnTo>
                <a:lnTo>
                  <a:pt x="535" y="13749"/>
                </a:lnTo>
                <a:lnTo>
                  <a:pt x="511" y="13262"/>
                </a:lnTo>
                <a:lnTo>
                  <a:pt x="511" y="12751"/>
                </a:lnTo>
                <a:lnTo>
                  <a:pt x="511" y="11753"/>
                </a:lnTo>
                <a:lnTo>
                  <a:pt x="560" y="9709"/>
                </a:lnTo>
                <a:lnTo>
                  <a:pt x="584" y="8688"/>
                </a:lnTo>
                <a:lnTo>
                  <a:pt x="560" y="7666"/>
                </a:lnTo>
                <a:lnTo>
                  <a:pt x="535" y="5695"/>
                </a:lnTo>
                <a:lnTo>
                  <a:pt x="462" y="3724"/>
                </a:lnTo>
                <a:lnTo>
                  <a:pt x="438" y="2799"/>
                </a:lnTo>
                <a:lnTo>
                  <a:pt x="414" y="1874"/>
                </a:lnTo>
                <a:lnTo>
                  <a:pt x="414" y="1534"/>
                </a:lnTo>
                <a:lnTo>
                  <a:pt x="438" y="1193"/>
                </a:lnTo>
                <a:lnTo>
                  <a:pt x="462" y="828"/>
                </a:lnTo>
                <a:lnTo>
                  <a:pt x="438" y="488"/>
                </a:lnTo>
                <a:lnTo>
                  <a:pt x="706" y="536"/>
                </a:lnTo>
                <a:lnTo>
                  <a:pt x="998" y="536"/>
                </a:lnTo>
                <a:lnTo>
                  <a:pt x="1582" y="463"/>
                </a:lnTo>
                <a:lnTo>
                  <a:pt x="2044" y="439"/>
                </a:lnTo>
                <a:lnTo>
                  <a:pt x="2531" y="415"/>
                </a:lnTo>
                <a:close/>
                <a:moveTo>
                  <a:pt x="2360" y="1"/>
                </a:moveTo>
                <a:lnTo>
                  <a:pt x="1874" y="50"/>
                </a:lnTo>
                <a:lnTo>
                  <a:pt x="1071" y="123"/>
                </a:lnTo>
                <a:lnTo>
                  <a:pt x="681" y="147"/>
                </a:lnTo>
                <a:lnTo>
                  <a:pt x="243" y="147"/>
                </a:lnTo>
                <a:lnTo>
                  <a:pt x="195" y="171"/>
                </a:lnTo>
                <a:lnTo>
                  <a:pt x="146" y="244"/>
                </a:lnTo>
                <a:lnTo>
                  <a:pt x="146" y="342"/>
                </a:lnTo>
                <a:lnTo>
                  <a:pt x="170" y="390"/>
                </a:lnTo>
                <a:lnTo>
                  <a:pt x="219" y="415"/>
                </a:lnTo>
                <a:lnTo>
                  <a:pt x="146" y="561"/>
                </a:lnTo>
                <a:lnTo>
                  <a:pt x="97" y="707"/>
                </a:lnTo>
                <a:lnTo>
                  <a:pt x="49" y="1047"/>
                </a:lnTo>
                <a:lnTo>
                  <a:pt x="24" y="1388"/>
                </a:lnTo>
                <a:lnTo>
                  <a:pt x="0" y="1704"/>
                </a:lnTo>
                <a:lnTo>
                  <a:pt x="0" y="2215"/>
                </a:lnTo>
                <a:lnTo>
                  <a:pt x="0" y="2702"/>
                </a:lnTo>
                <a:lnTo>
                  <a:pt x="49" y="3724"/>
                </a:lnTo>
                <a:lnTo>
                  <a:pt x="122" y="5792"/>
                </a:lnTo>
                <a:lnTo>
                  <a:pt x="146" y="7860"/>
                </a:lnTo>
                <a:lnTo>
                  <a:pt x="146" y="8931"/>
                </a:lnTo>
                <a:lnTo>
                  <a:pt x="122" y="10001"/>
                </a:lnTo>
                <a:lnTo>
                  <a:pt x="73" y="12143"/>
                </a:lnTo>
                <a:lnTo>
                  <a:pt x="73" y="13116"/>
                </a:lnTo>
                <a:lnTo>
                  <a:pt x="97" y="13603"/>
                </a:lnTo>
                <a:lnTo>
                  <a:pt x="122" y="14089"/>
                </a:lnTo>
                <a:lnTo>
                  <a:pt x="122" y="14333"/>
                </a:lnTo>
                <a:lnTo>
                  <a:pt x="122" y="14600"/>
                </a:lnTo>
                <a:lnTo>
                  <a:pt x="146" y="14868"/>
                </a:lnTo>
                <a:lnTo>
                  <a:pt x="170" y="14990"/>
                </a:lnTo>
                <a:lnTo>
                  <a:pt x="195" y="15111"/>
                </a:lnTo>
                <a:lnTo>
                  <a:pt x="170" y="15111"/>
                </a:lnTo>
                <a:lnTo>
                  <a:pt x="146" y="15160"/>
                </a:lnTo>
                <a:lnTo>
                  <a:pt x="122" y="15209"/>
                </a:lnTo>
                <a:lnTo>
                  <a:pt x="146" y="15282"/>
                </a:lnTo>
                <a:lnTo>
                  <a:pt x="195" y="15355"/>
                </a:lnTo>
                <a:lnTo>
                  <a:pt x="292" y="15403"/>
                </a:lnTo>
                <a:lnTo>
                  <a:pt x="779" y="15428"/>
                </a:lnTo>
                <a:lnTo>
                  <a:pt x="1290" y="15428"/>
                </a:lnTo>
                <a:lnTo>
                  <a:pt x="2287" y="15403"/>
                </a:lnTo>
                <a:lnTo>
                  <a:pt x="2823" y="15428"/>
                </a:lnTo>
                <a:lnTo>
                  <a:pt x="3358" y="15452"/>
                </a:lnTo>
                <a:lnTo>
                  <a:pt x="4453" y="15598"/>
                </a:lnTo>
                <a:lnTo>
                  <a:pt x="4988" y="15647"/>
                </a:lnTo>
                <a:lnTo>
                  <a:pt x="6083" y="15647"/>
                </a:lnTo>
                <a:lnTo>
                  <a:pt x="6618" y="15598"/>
                </a:lnTo>
                <a:lnTo>
                  <a:pt x="7713" y="15476"/>
                </a:lnTo>
                <a:lnTo>
                  <a:pt x="8784" y="15379"/>
                </a:lnTo>
                <a:lnTo>
                  <a:pt x="9879" y="15282"/>
                </a:lnTo>
                <a:lnTo>
                  <a:pt x="10974" y="15233"/>
                </a:lnTo>
                <a:lnTo>
                  <a:pt x="13164" y="15233"/>
                </a:lnTo>
                <a:lnTo>
                  <a:pt x="14161" y="15282"/>
                </a:lnTo>
                <a:lnTo>
                  <a:pt x="15183" y="15257"/>
                </a:lnTo>
                <a:lnTo>
                  <a:pt x="15694" y="15257"/>
                </a:lnTo>
                <a:lnTo>
                  <a:pt x="16181" y="15209"/>
                </a:lnTo>
                <a:lnTo>
                  <a:pt x="16692" y="15160"/>
                </a:lnTo>
                <a:lnTo>
                  <a:pt x="17203" y="15063"/>
                </a:lnTo>
                <a:lnTo>
                  <a:pt x="17276" y="15038"/>
                </a:lnTo>
                <a:lnTo>
                  <a:pt x="17325" y="14990"/>
                </a:lnTo>
                <a:lnTo>
                  <a:pt x="17349" y="14917"/>
                </a:lnTo>
                <a:lnTo>
                  <a:pt x="17349" y="14844"/>
                </a:lnTo>
                <a:lnTo>
                  <a:pt x="17373" y="14844"/>
                </a:lnTo>
                <a:lnTo>
                  <a:pt x="17422" y="14722"/>
                </a:lnTo>
                <a:lnTo>
                  <a:pt x="17471" y="14625"/>
                </a:lnTo>
                <a:lnTo>
                  <a:pt x="17519" y="14357"/>
                </a:lnTo>
                <a:lnTo>
                  <a:pt x="17495" y="13870"/>
                </a:lnTo>
                <a:lnTo>
                  <a:pt x="17495" y="13432"/>
                </a:lnTo>
                <a:lnTo>
                  <a:pt x="17495" y="13019"/>
                </a:lnTo>
                <a:lnTo>
                  <a:pt x="17471" y="12167"/>
                </a:lnTo>
                <a:lnTo>
                  <a:pt x="17519" y="10950"/>
                </a:lnTo>
                <a:lnTo>
                  <a:pt x="17568" y="9734"/>
                </a:lnTo>
                <a:lnTo>
                  <a:pt x="17665" y="8517"/>
                </a:lnTo>
                <a:lnTo>
                  <a:pt x="17714" y="7301"/>
                </a:lnTo>
                <a:lnTo>
                  <a:pt x="17714" y="6352"/>
                </a:lnTo>
                <a:lnTo>
                  <a:pt x="17714" y="5378"/>
                </a:lnTo>
                <a:lnTo>
                  <a:pt x="17665" y="4429"/>
                </a:lnTo>
                <a:lnTo>
                  <a:pt x="17544" y="3480"/>
                </a:lnTo>
                <a:lnTo>
                  <a:pt x="17446" y="2629"/>
                </a:lnTo>
                <a:lnTo>
                  <a:pt x="17373" y="1777"/>
                </a:lnTo>
                <a:lnTo>
                  <a:pt x="17349" y="1461"/>
                </a:lnTo>
                <a:lnTo>
                  <a:pt x="17349" y="1120"/>
                </a:lnTo>
                <a:lnTo>
                  <a:pt x="17373" y="780"/>
                </a:lnTo>
                <a:lnTo>
                  <a:pt x="17446" y="463"/>
                </a:lnTo>
                <a:lnTo>
                  <a:pt x="17519" y="439"/>
                </a:lnTo>
                <a:lnTo>
                  <a:pt x="17592" y="390"/>
                </a:lnTo>
                <a:lnTo>
                  <a:pt x="17617" y="317"/>
                </a:lnTo>
                <a:lnTo>
                  <a:pt x="17641" y="244"/>
                </a:lnTo>
                <a:lnTo>
                  <a:pt x="17617" y="147"/>
                </a:lnTo>
                <a:lnTo>
                  <a:pt x="17568" y="98"/>
                </a:lnTo>
                <a:lnTo>
                  <a:pt x="17519" y="50"/>
                </a:lnTo>
                <a:lnTo>
                  <a:pt x="17422" y="25"/>
                </a:lnTo>
                <a:lnTo>
                  <a:pt x="12896" y="1"/>
                </a:lnTo>
                <a:lnTo>
                  <a:pt x="10633" y="1"/>
                </a:lnTo>
                <a:lnTo>
                  <a:pt x="8370" y="25"/>
                </a:lnTo>
                <a:lnTo>
                  <a:pt x="6107" y="50"/>
                </a:lnTo>
                <a:lnTo>
                  <a:pt x="4988" y="50"/>
                </a:lnTo>
                <a:lnTo>
                  <a:pt x="3845" y="25"/>
                </a:lnTo>
                <a:lnTo>
                  <a:pt x="2847" y="1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288;p36"/>
          <p:cNvSpPr/>
          <p:nvPr/>
        </p:nvSpPr>
        <p:spPr>
          <a:xfrm>
            <a:off x="533400" y="2343150"/>
            <a:ext cx="2133600" cy="2800350"/>
          </a:xfrm>
          <a:custGeom>
            <a:avLst/>
            <a:gdLst/>
            <a:ahLst/>
            <a:cxnLst/>
            <a:rect l="l" t="t" r="r" b="b"/>
            <a:pathLst>
              <a:path w="16279" h="18810" extrusionOk="0">
                <a:moveTo>
                  <a:pt x="8297" y="536"/>
                </a:moveTo>
                <a:lnTo>
                  <a:pt x="8078" y="658"/>
                </a:lnTo>
                <a:lnTo>
                  <a:pt x="7859" y="780"/>
                </a:lnTo>
                <a:lnTo>
                  <a:pt x="7567" y="974"/>
                </a:lnTo>
                <a:lnTo>
                  <a:pt x="7665" y="804"/>
                </a:lnTo>
                <a:lnTo>
                  <a:pt x="7786" y="682"/>
                </a:lnTo>
                <a:lnTo>
                  <a:pt x="7884" y="609"/>
                </a:lnTo>
                <a:lnTo>
                  <a:pt x="7981" y="585"/>
                </a:lnTo>
                <a:lnTo>
                  <a:pt x="8078" y="561"/>
                </a:lnTo>
                <a:lnTo>
                  <a:pt x="8200" y="536"/>
                </a:lnTo>
                <a:close/>
                <a:moveTo>
                  <a:pt x="8687" y="731"/>
                </a:moveTo>
                <a:lnTo>
                  <a:pt x="8760" y="828"/>
                </a:lnTo>
                <a:lnTo>
                  <a:pt x="8808" y="950"/>
                </a:lnTo>
                <a:lnTo>
                  <a:pt x="8760" y="974"/>
                </a:lnTo>
                <a:lnTo>
                  <a:pt x="8541" y="1072"/>
                </a:lnTo>
                <a:lnTo>
                  <a:pt x="8346" y="1169"/>
                </a:lnTo>
                <a:lnTo>
                  <a:pt x="7957" y="1412"/>
                </a:lnTo>
                <a:lnTo>
                  <a:pt x="7689" y="1583"/>
                </a:lnTo>
                <a:lnTo>
                  <a:pt x="7543" y="1680"/>
                </a:lnTo>
                <a:lnTo>
                  <a:pt x="7397" y="1777"/>
                </a:lnTo>
                <a:lnTo>
                  <a:pt x="7421" y="1534"/>
                </a:lnTo>
                <a:lnTo>
                  <a:pt x="7446" y="1315"/>
                </a:lnTo>
                <a:lnTo>
                  <a:pt x="8054" y="999"/>
                </a:lnTo>
                <a:lnTo>
                  <a:pt x="8370" y="853"/>
                </a:lnTo>
                <a:lnTo>
                  <a:pt x="8687" y="731"/>
                </a:lnTo>
                <a:close/>
                <a:moveTo>
                  <a:pt x="8881" y="1364"/>
                </a:moveTo>
                <a:lnTo>
                  <a:pt x="8881" y="1583"/>
                </a:lnTo>
                <a:lnTo>
                  <a:pt x="8687" y="1656"/>
                </a:lnTo>
                <a:lnTo>
                  <a:pt x="8492" y="1753"/>
                </a:lnTo>
                <a:lnTo>
                  <a:pt x="8249" y="1875"/>
                </a:lnTo>
                <a:lnTo>
                  <a:pt x="8005" y="2021"/>
                </a:lnTo>
                <a:lnTo>
                  <a:pt x="7957" y="2069"/>
                </a:lnTo>
                <a:lnTo>
                  <a:pt x="7932" y="2142"/>
                </a:lnTo>
                <a:lnTo>
                  <a:pt x="7786" y="2142"/>
                </a:lnTo>
                <a:lnTo>
                  <a:pt x="7373" y="2118"/>
                </a:lnTo>
                <a:lnTo>
                  <a:pt x="7373" y="2069"/>
                </a:lnTo>
                <a:lnTo>
                  <a:pt x="7470" y="2069"/>
                </a:lnTo>
                <a:lnTo>
                  <a:pt x="7567" y="2045"/>
                </a:lnTo>
                <a:lnTo>
                  <a:pt x="7738" y="1972"/>
                </a:lnTo>
                <a:lnTo>
                  <a:pt x="8054" y="1777"/>
                </a:lnTo>
                <a:lnTo>
                  <a:pt x="8881" y="1364"/>
                </a:lnTo>
                <a:close/>
                <a:moveTo>
                  <a:pt x="8857" y="2021"/>
                </a:moveTo>
                <a:lnTo>
                  <a:pt x="8857" y="2191"/>
                </a:lnTo>
                <a:lnTo>
                  <a:pt x="8541" y="2167"/>
                </a:lnTo>
                <a:lnTo>
                  <a:pt x="8857" y="2021"/>
                </a:lnTo>
                <a:close/>
                <a:moveTo>
                  <a:pt x="5937" y="2556"/>
                </a:moveTo>
                <a:lnTo>
                  <a:pt x="6765" y="2580"/>
                </a:lnTo>
                <a:lnTo>
                  <a:pt x="7592" y="2629"/>
                </a:lnTo>
                <a:lnTo>
                  <a:pt x="9173" y="2677"/>
                </a:lnTo>
                <a:lnTo>
                  <a:pt x="9976" y="2702"/>
                </a:lnTo>
                <a:lnTo>
                  <a:pt x="10755" y="2726"/>
                </a:lnTo>
                <a:lnTo>
                  <a:pt x="11582" y="2702"/>
                </a:lnTo>
                <a:lnTo>
                  <a:pt x="12385" y="2677"/>
                </a:lnTo>
                <a:lnTo>
                  <a:pt x="13213" y="2629"/>
                </a:lnTo>
                <a:lnTo>
                  <a:pt x="14016" y="2605"/>
                </a:lnTo>
                <a:lnTo>
                  <a:pt x="14064" y="2605"/>
                </a:lnTo>
                <a:lnTo>
                  <a:pt x="14235" y="2750"/>
                </a:lnTo>
                <a:lnTo>
                  <a:pt x="14405" y="2872"/>
                </a:lnTo>
                <a:lnTo>
                  <a:pt x="15038" y="3432"/>
                </a:lnTo>
                <a:lnTo>
                  <a:pt x="15329" y="3724"/>
                </a:lnTo>
                <a:lnTo>
                  <a:pt x="15597" y="4040"/>
                </a:lnTo>
                <a:lnTo>
                  <a:pt x="15694" y="4235"/>
                </a:lnTo>
                <a:lnTo>
                  <a:pt x="15792" y="4405"/>
                </a:lnTo>
                <a:lnTo>
                  <a:pt x="15694" y="4551"/>
                </a:lnTo>
                <a:lnTo>
                  <a:pt x="15573" y="4673"/>
                </a:lnTo>
                <a:lnTo>
                  <a:pt x="15402" y="4843"/>
                </a:lnTo>
                <a:lnTo>
                  <a:pt x="15232" y="4989"/>
                </a:lnTo>
                <a:lnTo>
                  <a:pt x="14843" y="5281"/>
                </a:lnTo>
                <a:lnTo>
                  <a:pt x="14454" y="5549"/>
                </a:lnTo>
                <a:lnTo>
                  <a:pt x="14235" y="5719"/>
                </a:lnTo>
                <a:lnTo>
                  <a:pt x="14064" y="5889"/>
                </a:lnTo>
                <a:lnTo>
                  <a:pt x="13286" y="5865"/>
                </a:lnTo>
                <a:lnTo>
                  <a:pt x="12507" y="5841"/>
                </a:lnTo>
                <a:lnTo>
                  <a:pt x="10974" y="5841"/>
                </a:lnTo>
                <a:lnTo>
                  <a:pt x="7859" y="5889"/>
                </a:lnTo>
                <a:lnTo>
                  <a:pt x="4623" y="5938"/>
                </a:lnTo>
                <a:lnTo>
                  <a:pt x="2385" y="5938"/>
                </a:lnTo>
                <a:lnTo>
                  <a:pt x="2117" y="5962"/>
                </a:lnTo>
                <a:lnTo>
                  <a:pt x="1874" y="6011"/>
                </a:lnTo>
                <a:lnTo>
                  <a:pt x="1849" y="5889"/>
                </a:lnTo>
                <a:lnTo>
                  <a:pt x="1849" y="5768"/>
                </a:lnTo>
                <a:lnTo>
                  <a:pt x="1801" y="5524"/>
                </a:lnTo>
                <a:lnTo>
                  <a:pt x="1655" y="4332"/>
                </a:lnTo>
                <a:lnTo>
                  <a:pt x="1606" y="3724"/>
                </a:lnTo>
                <a:lnTo>
                  <a:pt x="1557" y="3091"/>
                </a:lnTo>
                <a:lnTo>
                  <a:pt x="1557" y="2848"/>
                </a:lnTo>
                <a:lnTo>
                  <a:pt x="1533" y="2580"/>
                </a:lnTo>
                <a:lnTo>
                  <a:pt x="1874" y="2629"/>
                </a:lnTo>
                <a:lnTo>
                  <a:pt x="2214" y="2653"/>
                </a:lnTo>
                <a:lnTo>
                  <a:pt x="2920" y="2653"/>
                </a:lnTo>
                <a:lnTo>
                  <a:pt x="3626" y="2629"/>
                </a:lnTo>
                <a:lnTo>
                  <a:pt x="4283" y="2580"/>
                </a:lnTo>
                <a:lnTo>
                  <a:pt x="5110" y="2556"/>
                </a:lnTo>
                <a:close/>
                <a:moveTo>
                  <a:pt x="8468" y="6352"/>
                </a:moveTo>
                <a:lnTo>
                  <a:pt x="8200" y="6449"/>
                </a:lnTo>
                <a:lnTo>
                  <a:pt x="7835" y="6644"/>
                </a:lnTo>
                <a:lnTo>
                  <a:pt x="7665" y="6765"/>
                </a:lnTo>
                <a:lnTo>
                  <a:pt x="7494" y="6887"/>
                </a:lnTo>
                <a:lnTo>
                  <a:pt x="7470" y="6619"/>
                </a:lnTo>
                <a:lnTo>
                  <a:pt x="7421" y="6352"/>
                </a:lnTo>
                <a:close/>
                <a:moveTo>
                  <a:pt x="8735" y="6644"/>
                </a:moveTo>
                <a:lnTo>
                  <a:pt x="8735" y="6692"/>
                </a:lnTo>
                <a:lnTo>
                  <a:pt x="8735" y="6960"/>
                </a:lnTo>
                <a:lnTo>
                  <a:pt x="8103" y="6936"/>
                </a:lnTo>
                <a:lnTo>
                  <a:pt x="8030" y="6936"/>
                </a:lnTo>
                <a:lnTo>
                  <a:pt x="8200" y="6863"/>
                </a:lnTo>
                <a:lnTo>
                  <a:pt x="8735" y="6644"/>
                </a:lnTo>
                <a:close/>
                <a:moveTo>
                  <a:pt x="3942" y="7301"/>
                </a:moveTo>
                <a:lnTo>
                  <a:pt x="4331" y="7325"/>
                </a:lnTo>
                <a:lnTo>
                  <a:pt x="5061" y="7374"/>
                </a:lnTo>
                <a:lnTo>
                  <a:pt x="5864" y="7422"/>
                </a:lnTo>
                <a:lnTo>
                  <a:pt x="6667" y="7447"/>
                </a:lnTo>
                <a:lnTo>
                  <a:pt x="8297" y="7471"/>
                </a:lnTo>
                <a:lnTo>
                  <a:pt x="8833" y="7495"/>
                </a:lnTo>
                <a:lnTo>
                  <a:pt x="8930" y="7520"/>
                </a:lnTo>
                <a:lnTo>
                  <a:pt x="9052" y="7495"/>
                </a:lnTo>
                <a:lnTo>
                  <a:pt x="11607" y="7593"/>
                </a:lnTo>
                <a:lnTo>
                  <a:pt x="12361" y="7617"/>
                </a:lnTo>
                <a:lnTo>
                  <a:pt x="13115" y="7593"/>
                </a:lnTo>
                <a:lnTo>
                  <a:pt x="13870" y="7568"/>
                </a:lnTo>
                <a:lnTo>
                  <a:pt x="14624" y="7568"/>
                </a:lnTo>
                <a:lnTo>
                  <a:pt x="14600" y="7739"/>
                </a:lnTo>
                <a:lnTo>
                  <a:pt x="14575" y="7933"/>
                </a:lnTo>
                <a:lnTo>
                  <a:pt x="14575" y="8298"/>
                </a:lnTo>
                <a:lnTo>
                  <a:pt x="14624" y="8980"/>
                </a:lnTo>
                <a:lnTo>
                  <a:pt x="14697" y="9539"/>
                </a:lnTo>
                <a:lnTo>
                  <a:pt x="14746" y="10123"/>
                </a:lnTo>
                <a:lnTo>
                  <a:pt x="14770" y="10391"/>
                </a:lnTo>
                <a:lnTo>
                  <a:pt x="14794" y="10659"/>
                </a:lnTo>
                <a:lnTo>
                  <a:pt x="13310" y="10707"/>
                </a:lnTo>
                <a:lnTo>
                  <a:pt x="11826" y="10780"/>
                </a:lnTo>
                <a:lnTo>
                  <a:pt x="10341" y="10829"/>
                </a:lnTo>
                <a:lnTo>
                  <a:pt x="9587" y="10853"/>
                </a:lnTo>
                <a:lnTo>
                  <a:pt x="8833" y="10829"/>
                </a:lnTo>
                <a:lnTo>
                  <a:pt x="7178" y="10780"/>
                </a:lnTo>
                <a:lnTo>
                  <a:pt x="6327" y="10780"/>
                </a:lnTo>
                <a:lnTo>
                  <a:pt x="5499" y="10804"/>
                </a:lnTo>
                <a:lnTo>
                  <a:pt x="4088" y="10853"/>
                </a:lnTo>
                <a:lnTo>
                  <a:pt x="3358" y="10902"/>
                </a:lnTo>
                <a:lnTo>
                  <a:pt x="3017" y="10926"/>
                </a:lnTo>
                <a:lnTo>
                  <a:pt x="2677" y="10999"/>
                </a:lnTo>
                <a:lnTo>
                  <a:pt x="2677" y="10926"/>
                </a:lnTo>
                <a:lnTo>
                  <a:pt x="2652" y="10853"/>
                </a:lnTo>
                <a:lnTo>
                  <a:pt x="2604" y="10804"/>
                </a:lnTo>
                <a:lnTo>
                  <a:pt x="2531" y="10756"/>
                </a:lnTo>
                <a:lnTo>
                  <a:pt x="2239" y="10586"/>
                </a:lnTo>
                <a:lnTo>
                  <a:pt x="1947" y="10391"/>
                </a:lnTo>
                <a:lnTo>
                  <a:pt x="1411" y="10002"/>
                </a:lnTo>
                <a:lnTo>
                  <a:pt x="1168" y="9807"/>
                </a:lnTo>
                <a:lnTo>
                  <a:pt x="925" y="9612"/>
                </a:lnTo>
                <a:lnTo>
                  <a:pt x="681" y="9393"/>
                </a:lnTo>
                <a:lnTo>
                  <a:pt x="438" y="9199"/>
                </a:lnTo>
                <a:lnTo>
                  <a:pt x="633" y="9028"/>
                </a:lnTo>
                <a:lnTo>
                  <a:pt x="1338" y="8396"/>
                </a:lnTo>
                <a:lnTo>
                  <a:pt x="1703" y="8104"/>
                </a:lnTo>
                <a:lnTo>
                  <a:pt x="2068" y="7812"/>
                </a:lnTo>
                <a:lnTo>
                  <a:pt x="2336" y="7641"/>
                </a:lnTo>
                <a:lnTo>
                  <a:pt x="2458" y="7568"/>
                </a:lnTo>
                <a:lnTo>
                  <a:pt x="2579" y="7447"/>
                </a:lnTo>
                <a:lnTo>
                  <a:pt x="2604" y="7374"/>
                </a:lnTo>
                <a:lnTo>
                  <a:pt x="2847" y="7374"/>
                </a:lnTo>
                <a:lnTo>
                  <a:pt x="3115" y="7349"/>
                </a:lnTo>
                <a:lnTo>
                  <a:pt x="3577" y="7301"/>
                </a:lnTo>
                <a:close/>
                <a:moveTo>
                  <a:pt x="7446" y="11242"/>
                </a:moveTo>
                <a:lnTo>
                  <a:pt x="8541" y="11291"/>
                </a:lnTo>
                <a:lnTo>
                  <a:pt x="8395" y="11364"/>
                </a:lnTo>
                <a:lnTo>
                  <a:pt x="8249" y="11461"/>
                </a:lnTo>
                <a:lnTo>
                  <a:pt x="7981" y="11632"/>
                </a:lnTo>
                <a:lnTo>
                  <a:pt x="7567" y="11851"/>
                </a:lnTo>
                <a:lnTo>
                  <a:pt x="7519" y="11534"/>
                </a:lnTo>
                <a:lnTo>
                  <a:pt x="7494" y="11388"/>
                </a:lnTo>
                <a:lnTo>
                  <a:pt x="7446" y="11242"/>
                </a:lnTo>
                <a:close/>
                <a:moveTo>
                  <a:pt x="8784" y="11632"/>
                </a:moveTo>
                <a:lnTo>
                  <a:pt x="8735" y="12094"/>
                </a:lnTo>
                <a:lnTo>
                  <a:pt x="8541" y="12167"/>
                </a:lnTo>
                <a:lnTo>
                  <a:pt x="8370" y="12264"/>
                </a:lnTo>
                <a:lnTo>
                  <a:pt x="8005" y="12459"/>
                </a:lnTo>
                <a:lnTo>
                  <a:pt x="7762" y="12581"/>
                </a:lnTo>
                <a:lnTo>
                  <a:pt x="7640" y="12678"/>
                </a:lnTo>
                <a:lnTo>
                  <a:pt x="7543" y="12751"/>
                </a:lnTo>
                <a:lnTo>
                  <a:pt x="7543" y="12678"/>
                </a:lnTo>
                <a:lnTo>
                  <a:pt x="7567" y="12216"/>
                </a:lnTo>
                <a:lnTo>
                  <a:pt x="7713" y="12167"/>
                </a:lnTo>
                <a:lnTo>
                  <a:pt x="7859" y="12118"/>
                </a:lnTo>
                <a:lnTo>
                  <a:pt x="8103" y="11997"/>
                </a:lnTo>
                <a:lnTo>
                  <a:pt x="8443" y="11826"/>
                </a:lnTo>
                <a:lnTo>
                  <a:pt x="8614" y="11729"/>
                </a:lnTo>
                <a:lnTo>
                  <a:pt x="8784" y="11632"/>
                </a:lnTo>
                <a:close/>
                <a:moveTo>
                  <a:pt x="8735" y="12581"/>
                </a:moveTo>
                <a:lnTo>
                  <a:pt x="8735" y="13189"/>
                </a:lnTo>
                <a:lnTo>
                  <a:pt x="8662" y="13165"/>
                </a:lnTo>
                <a:lnTo>
                  <a:pt x="8565" y="13165"/>
                </a:lnTo>
                <a:lnTo>
                  <a:pt x="8468" y="13189"/>
                </a:lnTo>
                <a:lnTo>
                  <a:pt x="8249" y="13262"/>
                </a:lnTo>
                <a:lnTo>
                  <a:pt x="8054" y="13384"/>
                </a:lnTo>
                <a:lnTo>
                  <a:pt x="7859" y="13481"/>
                </a:lnTo>
                <a:lnTo>
                  <a:pt x="7665" y="13627"/>
                </a:lnTo>
                <a:lnTo>
                  <a:pt x="7446" y="13797"/>
                </a:lnTo>
                <a:lnTo>
                  <a:pt x="7494" y="13140"/>
                </a:lnTo>
                <a:lnTo>
                  <a:pt x="7665" y="13116"/>
                </a:lnTo>
                <a:lnTo>
                  <a:pt x="7835" y="13043"/>
                </a:lnTo>
                <a:lnTo>
                  <a:pt x="8151" y="12873"/>
                </a:lnTo>
                <a:lnTo>
                  <a:pt x="8735" y="12581"/>
                </a:lnTo>
                <a:close/>
                <a:moveTo>
                  <a:pt x="8735" y="13578"/>
                </a:moveTo>
                <a:lnTo>
                  <a:pt x="8735" y="14138"/>
                </a:lnTo>
                <a:lnTo>
                  <a:pt x="8541" y="14211"/>
                </a:lnTo>
                <a:lnTo>
                  <a:pt x="8346" y="14284"/>
                </a:lnTo>
                <a:lnTo>
                  <a:pt x="7981" y="14454"/>
                </a:lnTo>
                <a:lnTo>
                  <a:pt x="7689" y="14576"/>
                </a:lnTo>
                <a:lnTo>
                  <a:pt x="7543" y="14673"/>
                </a:lnTo>
                <a:lnTo>
                  <a:pt x="7421" y="14746"/>
                </a:lnTo>
                <a:lnTo>
                  <a:pt x="7421" y="14454"/>
                </a:lnTo>
                <a:lnTo>
                  <a:pt x="7421" y="14138"/>
                </a:lnTo>
                <a:lnTo>
                  <a:pt x="7567" y="14089"/>
                </a:lnTo>
                <a:lnTo>
                  <a:pt x="7738" y="14016"/>
                </a:lnTo>
                <a:lnTo>
                  <a:pt x="8005" y="13870"/>
                </a:lnTo>
                <a:lnTo>
                  <a:pt x="8176" y="13773"/>
                </a:lnTo>
                <a:lnTo>
                  <a:pt x="8370" y="13724"/>
                </a:lnTo>
                <a:lnTo>
                  <a:pt x="8735" y="13578"/>
                </a:lnTo>
                <a:close/>
                <a:moveTo>
                  <a:pt x="8735" y="14625"/>
                </a:moveTo>
                <a:lnTo>
                  <a:pt x="8735" y="15014"/>
                </a:lnTo>
                <a:lnTo>
                  <a:pt x="8687" y="15038"/>
                </a:lnTo>
                <a:lnTo>
                  <a:pt x="7908" y="15501"/>
                </a:lnTo>
                <a:lnTo>
                  <a:pt x="7689" y="15598"/>
                </a:lnTo>
                <a:lnTo>
                  <a:pt x="7446" y="15720"/>
                </a:lnTo>
                <a:lnTo>
                  <a:pt x="7421" y="15087"/>
                </a:lnTo>
                <a:lnTo>
                  <a:pt x="7592" y="15063"/>
                </a:lnTo>
                <a:lnTo>
                  <a:pt x="7738" y="15014"/>
                </a:lnTo>
                <a:lnTo>
                  <a:pt x="8054" y="14892"/>
                </a:lnTo>
                <a:lnTo>
                  <a:pt x="8735" y="14625"/>
                </a:lnTo>
                <a:close/>
                <a:moveTo>
                  <a:pt x="8711" y="15452"/>
                </a:moveTo>
                <a:lnTo>
                  <a:pt x="8711" y="16231"/>
                </a:lnTo>
                <a:lnTo>
                  <a:pt x="8419" y="16328"/>
                </a:lnTo>
                <a:lnTo>
                  <a:pt x="8151" y="16425"/>
                </a:lnTo>
                <a:lnTo>
                  <a:pt x="7811" y="16523"/>
                </a:lnTo>
                <a:lnTo>
                  <a:pt x="7494" y="16620"/>
                </a:lnTo>
                <a:lnTo>
                  <a:pt x="7470" y="16012"/>
                </a:lnTo>
                <a:lnTo>
                  <a:pt x="7567" y="16012"/>
                </a:lnTo>
                <a:lnTo>
                  <a:pt x="7689" y="15963"/>
                </a:lnTo>
                <a:lnTo>
                  <a:pt x="7908" y="15890"/>
                </a:lnTo>
                <a:lnTo>
                  <a:pt x="8322" y="15671"/>
                </a:lnTo>
                <a:lnTo>
                  <a:pt x="8711" y="15452"/>
                </a:lnTo>
                <a:close/>
                <a:moveTo>
                  <a:pt x="8687" y="16717"/>
                </a:moveTo>
                <a:lnTo>
                  <a:pt x="8687" y="17082"/>
                </a:lnTo>
                <a:lnTo>
                  <a:pt x="8687" y="17107"/>
                </a:lnTo>
                <a:lnTo>
                  <a:pt x="8346" y="17228"/>
                </a:lnTo>
                <a:lnTo>
                  <a:pt x="8005" y="17399"/>
                </a:lnTo>
                <a:lnTo>
                  <a:pt x="7543" y="17593"/>
                </a:lnTo>
                <a:lnTo>
                  <a:pt x="7519" y="17009"/>
                </a:lnTo>
                <a:lnTo>
                  <a:pt x="7689" y="17009"/>
                </a:lnTo>
                <a:lnTo>
                  <a:pt x="7859" y="16961"/>
                </a:lnTo>
                <a:lnTo>
                  <a:pt x="8176" y="16888"/>
                </a:lnTo>
                <a:lnTo>
                  <a:pt x="8687" y="16717"/>
                </a:lnTo>
                <a:close/>
                <a:moveTo>
                  <a:pt x="8687" y="17545"/>
                </a:moveTo>
                <a:lnTo>
                  <a:pt x="8687" y="18250"/>
                </a:lnTo>
                <a:lnTo>
                  <a:pt x="8370" y="18275"/>
                </a:lnTo>
                <a:lnTo>
                  <a:pt x="8054" y="18299"/>
                </a:lnTo>
                <a:lnTo>
                  <a:pt x="7835" y="18323"/>
                </a:lnTo>
                <a:lnTo>
                  <a:pt x="7592" y="18348"/>
                </a:lnTo>
                <a:lnTo>
                  <a:pt x="7543" y="18372"/>
                </a:lnTo>
                <a:lnTo>
                  <a:pt x="7543" y="18031"/>
                </a:lnTo>
                <a:lnTo>
                  <a:pt x="7689" y="17983"/>
                </a:lnTo>
                <a:lnTo>
                  <a:pt x="7811" y="17934"/>
                </a:lnTo>
                <a:lnTo>
                  <a:pt x="8078" y="17812"/>
                </a:lnTo>
                <a:lnTo>
                  <a:pt x="8687" y="17545"/>
                </a:lnTo>
                <a:close/>
                <a:moveTo>
                  <a:pt x="8078" y="1"/>
                </a:moveTo>
                <a:lnTo>
                  <a:pt x="7884" y="25"/>
                </a:lnTo>
                <a:lnTo>
                  <a:pt x="7713" y="74"/>
                </a:lnTo>
                <a:lnTo>
                  <a:pt x="7567" y="171"/>
                </a:lnTo>
                <a:lnTo>
                  <a:pt x="7446" y="269"/>
                </a:lnTo>
                <a:lnTo>
                  <a:pt x="7324" y="390"/>
                </a:lnTo>
                <a:lnTo>
                  <a:pt x="7227" y="536"/>
                </a:lnTo>
                <a:lnTo>
                  <a:pt x="7154" y="682"/>
                </a:lnTo>
                <a:lnTo>
                  <a:pt x="7081" y="853"/>
                </a:lnTo>
                <a:lnTo>
                  <a:pt x="7032" y="1023"/>
                </a:lnTo>
                <a:lnTo>
                  <a:pt x="6959" y="1388"/>
                </a:lnTo>
                <a:lnTo>
                  <a:pt x="6935" y="1753"/>
                </a:lnTo>
                <a:lnTo>
                  <a:pt x="6959" y="2118"/>
                </a:lnTo>
                <a:lnTo>
                  <a:pt x="6959" y="2118"/>
                </a:lnTo>
                <a:lnTo>
                  <a:pt x="5816" y="2094"/>
                </a:lnTo>
                <a:lnTo>
                  <a:pt x="4672" y="2094"/>
                </a:lnTo>
                <a:lnTo>
                  <a:pt x="2993" y="2167"/>
                </a:lnTo>
                <a:lnTo>
                  <a:pt x="1801" y="2167"/>
                </a:lnTo>
                <a:lnTo>
                  <a:pt x="1387" y="2191"/>
                </a:lnTo>
                <a:lnTo>
                  <a:pt x="1338" y="2191"/>
                </a:lnTo>
                <a:lnTo>
                  <a:pt x="1290" y="2215"/>
                </a:lnTo>
                <a:lnTo>
                  <a:pt x="1290" y="2240"/>
                </a:lnTo>
                <a:lnTo>
                  <a:pt x="1217" y="2288"/>
                </a:lnTo>
                <a:lnTo>
                  <a:pt x="1192" y="2361"/>
                </a:lnTo>
                <a:lnTo>
                  <a:pt x="1119" y="2556"/>
                </a:lnTo>
                <a:lnTo>
                  <a:pt x="1071" y="2775"/>
                </a:lnTo>
                <a:lnTo>
                  <a:pt x="1046" y="3018"/>
                </a:lnTo>
                <a:lnTo>
                  <a:pt x="1046" y="3261"/>
                </a:lnTo>
                <a:lnTo>
                  <a:pt x="1071" y="3748"/>
                </a:lnTo>
                <a:lnTo>
                  <a:pt x="1119" y="4162"/>
                </a:lnTo>
                <a:lnTo>
                  <a:pt x="1168" y="4770"/>
                </a:lnTo>
                <a:lnTo>
                  <a:pt x="1241" y="5378"/>
                </a:lnTo>
                <a:lnTo>
                  <a:pt x="1265" y="5622"/>
                </a:lnTo>
                <a:lnTo>
                  <a:pt x="1290" y="5889"/>
                </a:lnTo>
                <a:lnTo>
                  <a:pt x="1314" y="6011"/>
                </a:lnTo>
                <a:lnTo>
                  <a:pt x="1338" y="6133"/>
                </a:lnTo>
                <a:lnTo>
                  <a:pt x="1411" y="6230"/>
                </a:lnTo>
                <a:lnTo>
                  <a:pt x="1484" y="6303"/>
                </a:lnTo>
                <a:lnTo>
                  <a:pt x="1557" y="6352"/>
                </a:lnTo>
                <a:lnTo>
                  <a:pt x="1630" y="6352"/>
                </a:lnTo>
                <a:lnTo>
                  <a:pt x="1703" y="6327"/>
                </a:lnTo>
                <a:lnTo>
                  <a:pt x="1776" y="6279"/>
                </a:lnTo>
                <a:lnTo>
                  <a:pt x="1801" y="6254"/>
                </a:lnTo>
                <a:lnTo>
                  <a:pt x="2020" y="6303"/>
                </a:lnTo>
                <a:lnTo>
                  <a:pt x="2239" y="6327"/>
                </a:lnTo>
                <a:lnTo>
                  <a:pt x="2701" y="6352"/>
                </a:lnTo>
                <a:lnTo>
                  <a:pt x="4429" y="6376"/>
                </a:lnTo>
                <a:lnTo>
                  <a:pt x="6959" y="6352"/>
                </a:lnTo>
                <a:lnTo>
                  <a:pt x="6984" y="6595"/>
                </a:lnTo>
                <a:lnTo>
                  <a:pt x="7008" y="6911"/>
                </a:lnTo>
                <a:lnTo>
                  <a:pt x="5962" y="6887"/>
                </a:lnTo>
                <a:lnTo>
                  <a:pt x="4891" y="6838"/>
                </a:lnTo>
                <a:lnTo>
                  <a:pt x="4161" y="6814"/>
                </a:lnTo>
                <a:lnTo>
                  <a:pt x="3163" y="6814"/>
                </a:lnTo>
                <a:lnTo>
                  <a:pt x="2896" y="6863"/>
                </a:lnTo>
                <a:lnTo>
                  <a:pt x="2628" y="6936"/>
                </a:lnTo>
                <a:lnTo>
                  <a:pt x="2506" y="6984"/>
                </a:lnTo>
                <a:lnTo>
                  <a:pt x="2409" y="7057"/>
                </a:lnTo>
                <a:lnTo>
                  <a:pt x="2360" y="7033"/>
                </a:lnTo>
                <a:lnTo>
                  <a:pt x="2263" y="7033"/>
                </a:lnTo>
                <a:lnTo>
                  <a:pt x="2190" y="7057"/>
                </a:lnTo>
                <a:lnTo>
                  <a:pt x="1995" y="7130"/>
                </a:lnTo>
                <a:lnTo>
                  <a:pt x="1825" y="7228"/>
                </a:lnTo>
                <a:lnTo>
                  <a:pt x="1630" y="7374"/>
                </a:lnTo>
                <a:lnTo>
                  <a:pt x="1290" y="7666"/>
                </a:lnTo>
                <a:lnTo>
                  <a:pt x="1022" y="7933"/>
                </a:lnTo>
                <a:lnTo>
                  <a:pt x="681" y="8250"/>
                </a:lnTo>
                <a:lnTo>
                  <a:pt x="365" y="8590"/>
                </a:lnTo>
                <a:lnTo>
                  <a:pt x="243" y="8712"/>
                </a:lnTo>
                <a:lnTo>
                  <a:pt x="122" y="8858"/>
                </a:lnTo>
                <a:lnTo>
                  <a:pt x="24" y="9004"/>
                </a:lnTo>
                <a:lnTo>
                  <a:pt x="0" y="9077"/>
                </a:lnTo>
                <a:lnTo>
                  <a:pt x="0" y="9174"/>
                </a:lnTo>
                <a:lnTo>
                  <a:pt x="0" y="9199"/>
                </a:lnTo>
                <a:lnTo>
                  <a:pt x="0" y="9247"/>
                </a:lnTo>
                <a:lnTo>
                  <a:pt x="0" y="9320"/>
                </a:lnTo>
                <a:lnTo>
                  <a:pt x="73" y="9466"/>
                </a:lnTo>
                <a:lnTo>
                  <a:pt x="170" y="9612"/>
                </a:lnTo>
                <a:lnTo>
                  <a:pt x="292" y="9758"/>
                </a:lnTo>
                <a:lnTo>
                  <a:pt x="414" y="9904"/>
                </a:lnTo>
                <a:lnTo>
                  <a:pt x="681" y="10148"/>
                </a:lnTo>
                <a:lnTo>
                  <a:pt x="949" y="10367"/>
                </a:lnTo>
                <a:lnTo>
                  <a:pt x="1265" y="10610"/>
                </a:lnTo>
                <a:lnTo>
                  <a:pt x="1582" y="10829"/>
                </a:lnTo>
                <a:lnTo>
                  <a:pt x="1922" y="11048"/>
                </a:lnTo>
                <a:lnTo>
                  <a:pt x="2239" y="11242"/>
                </a:lnTo>
                <a:lnTo>
                  <a:pt x="2312" y="11267"/>
                </a:lnTo>
                <a:lnTo>
                  <a:pt x="2385" y="11267"/>
                </a:lnTo>
                <a:lnTo>
                  <a:pt x="2750" y="11340"/>
                </a:lnTo>
                <a:lnTo>
                  <a:pt x="3139" y="11388"/>
                </a:lnTo>
                <a:lnTo>
                  <a:pt x="3528" y="11388"/>
                </a:lnTo>
                <a:lnTo>
                  <a:pt x="3918" y="11364"/>
                </a:lnTo>
                <a:lnTo>
                  <a:pt x="4721" y="11315"/>
                </a:lnTo>
                <a:lnTo>
                  <a:pt x="5499" y="11267"/>
                </a:lnTo>
                <a:lnTo>
                  <a:pt x="6278" y="11242"/>
                </a:lnTo>
                <a:lnTo>
                  <a:pt x="7081" y="11242"/>
                </a:lnTo>
                <a:lnTo>
                  <a:pt x="7081" y="11607"/>
                </a:lnTo>
                <a:lnTo>
                  <a:pt x="7081" y="11972"/>
                </a:lnTo>
                <a:lnTo>
                  <a:pt x="7081" y="12313"/>
                </a:lnTo>
                <a:lnTo>
                  <a:pt x="7057" y="12678"/>
                </a:lnTo>
                <a:lnTo>
                  <a:pt x="6984" y="13578"/>
                </a:lnTo>
                <a:lnTo>
                  <a:pt x="6935" y="14016"/>
                </a:lnTo>
                <a:lnTo>
                  <a:pt x="6911" y="14454"/>
                </a:lnTo>
                <a:lnTo>
                  <a:pt x="6911" y="15476"/>
                </a:lnTo>
                <a:lnTo>
                  <a:pt x="6959" y="16498"/>
                </a:lnTo>
                <a:lnTo>
                  <a:pt x="7057" y="18542"/>
                </a:lnTo>
                <a:lnTo>
                  <a:pt x="7057" y="18615"/>
                </a:lnTo>
                <a:lnTo>
                  <a:pt x="7081" y="18688"/>
                </a:lnTo>
                <a:lnTo>
                  <a:pt x="7130" y="18737"/>
                </a:lnTo>
                <a:lnTo>
                  <a:pt x="7203" y="18761"/>
                </a:lnTo>
                <a:lnTo>
                  <a:pt x="7251" y="18786"/>
                </a:lnTo>
                <a:lnTo>
                  <a:pt x="7324" y="18786"/>
                </a:lnTo>
                <a:lnTo>
                  <a:pt x="7373" y="18761"/>
                </a:lnTo>
                <a:lnTo>
                  <a:pt x="7446" y="18737"/>
                </a:lnTo>
                <a:lnTo>
                  <a:pt x="7519" y="18786"/>
                </a:lnTo>
                <a:lnTo>
                  <a:pt x="7640" y="18810"/>
                </a:lnTo>
                <a:lnTo>
                  <a:pt x="8662" y="18810"/>
                </a:lnTo>
                <a:lnTo>
                  <a:pt x="8954" y="18786"/>
                </a:lnTo>
                <a:lnTo>
                  <a:pt x="9003" y="18786"/>
                </a:lnTo>
                <a:lnTo>
                  <a:pt x="9076" y="18761"/>
                </a:lnTo>
                <a:lnTo>
                  <a:pt x="9149" y="18664"/>
                </a:lnTo>
                <a:lnTo>
                  <a:pt x="9198" y="18542"/>
                </a:lnTo>
                <a:lnTo>
                  <a:pt x="9198" y="18421"/>
                </a:lnTo>
                <a:lnTo>
                  <a:pt x="9198" y="18323"/>
                </a:lnTo>
                <a:lnTo>
                  <a:pt x="9222" y="16547"/>
                </a:lnTo>
                <a:lnTo>
                  <a:pt x="9246" y="14771"/>
                </a:lnTo>
                <a:lnTo>
                  <a:pt x="9271" y="12946"/>
                </a:lnTo>
                <a:lnTo>
                  <a:pt x="9295" y="12118"/>
                </a:lnTo>
                <a:lnTo>
                  <a:pt x="9271" y="11729"/>
                </a:lnTo>
                <a:lnTo>
                  <a:pt x="9246" y="11315"/>
                </a:lnTo>
                <a:lnTo>
                  <a:pt x="10682" y="11315"/>
                </a:lnTo>
                <a:lnTo>
                  <a:pt x="12142" y="11267"/>
                </a:lnTo>
                <a:lnTo>
                  <a:pt x="13578" y="11194"/>
                </a:lnTo>
                <a:lnTo>
                  <a:pt x="14283" y="11169"/>
                </a:lnTo>
                <a:lnTo>
                  <a:pt x="15013" y="11169"/>
                </a:lnTo>
                <a:lnTo>
                  <a:pt x="15135" y="11145"/>
                </a:lnTo>
                <a:lnTo>
                  <a:pt x="15208" y="11072"/>
                </a:lnTo>
                <a:lnTo>
                  <a:pt x="15257" y="10999"/>
                </a:lnTo>
                <a:lnTo>
                  <a:pt x="15257" y="10902"/>
                </a:lnTo>
                <a:lnTo>
                  <a:pt x="15305" y="10731"/>
                </a:lnTo>
                <a:lnTo>
                  <a:pt x="15305" y="10586"/>
                </a:lnTo>
                <a:lnTo>
                  <a:pt x="15281" y="10245"/>
                </a:lnTo>
                <a:lnTo>
                  <a:pt x="15135" y="9126"/>
                </a:lnTo>
                <a:lnTo>
                  <a:pt x="15086" y="8615"/>
                </a:lnTo>
                <a:lnTo>
                  <a:pt x="15086" y="8104"/>
                </a:lnTo>
                <a:lnTo>
                  <a:pt x="15086" y="7933"/>
                </a:lnTo>
                <a:lnTo>
                  <a:pt x="15111" y="7739"/>
                </a:lnTo>
                <a:lnTo>
                  <a:pt x="15135" y="7568"/>
                </a:lnTo>
                <a:lnTo>
                  <a:pt x="15135" y="7374"/>
                </a:lnTo>
                <a:lnTo>
                  <a:pt x="15135" y="7276"/>
                </a:lnTo>
                <a:lnTo>
                  <a:pt x="15111" y="7179"/>
                </a:lnTo>
                <a:lnTo>
                  <a:pt x="15086" y="7130"/>
                </a:lnTo>
                <a:lnTo>
                  <a:pt x="15038" y="7106"/>
                </a:lnTo>
                <a:lnTo>
                  <a:pt x="14965" y="7057"/>
                </a:lnTo>
                <a:lnTo>
                  <a:pt x="14892" y="7033"/>
                </a:lnTo>
                <a:lnTo>
                  <a:pt x="14064" y="7033"/>
                </a:lnTo>
                <a:lnTo>
                  <a:pt x="13237" y="7057"/>
                </a:lnTo>
                <a:lnTo>
                  <a:pt x="12434" y="7082"/>
                </a:lnTo>
                <a:lnTo>
                  <a:pt x="11607" y="7082"/>
                </a:lnTo>
                <a:lnTo>
                  <a:pt x="9246" y="6984"/>
                </a:lnTo>
                <a:lnTo>
                  <a:pt x="9246" y="6765"/>
                </a:lnTo>
                <a:lnTo>
                  <a:pt x="9246" y="6571"/>
                </a:lnTo>
                <a:lnTo>
                  <a:pt x="9198" y="6352"/>
                </a:lnTo>
                <a:lnTo>
                  <a:pt x="9222" y="6327"/>
                </a:lnTo>
                <a:lnTo>
                  <a:pt x="10925" y="6303"/>
                </a:lnTo>
                <a:lnTo>
                  <a:pt x="12556" y="6303"/>
                </a:lnTo>
                <a:lnTo>
                  <a:pt x="14186" y="6376"/>
                </a:lnTo>
                <a:lnTo>
                  <a:pt x="14259" y="6376"/>
                </a:lnTo>
                <a:lnTo>
                  <a:pt x="14308" y="6352"/>
                </a:lnTo>
                <a:lnTo>
                  <a:pt x="14381" y="6279"/>
                </a:lnTo>
                <a:lnTo>
                  <a:pt x="14405" y="6206"/>
                </a:lnTo>
                <a:lnTo>
                  <a:pt x="14405" y="6108"/>
                </a:lnTo>
                <a:lnTo>
                  <a:pt x="14575" y="5962"/>
                </a:lnTo>
                <a:lnTo>
                  <a:pt x="14940" y="5670"/>
                </a:lnTo>
                <a:lnTo>
                  <a:pt x="15329" y="5427"/>
                </a:lnTo>
                <a:lnTo>
                  <a:pt x="15597" y="5232"/>
                </a:lnTo>
                <a:lnTo>
                  <a:pt x="15913" y="4965"/>
                </a:lnTo>
                <a:lnTo>
                  <a:pt x="16059" y="4819"/>
                </a:lnTo>
                <a:lnTo>
                  <a:pt x="16181" y="4673"/>
                </a:lnTo>
                <a:lnTo>
                  <a:pt x="16254" y="4502"/>
                </a:lnTo>
                <a:lnTo>
                  <a:pt x="16254" y="4429"/>
                </a:lnTo>
                <a:lnTo>
                  <a:pt x="16254" y="4356"/>
                </a:lnTo>
                <a:lnTo>
                  <a:pt x="16278" y="4283"/>
                </a:lnTo>
                <a:lnTo>
                  <a:pt x="16278" y="4210"/>
                </a:lnTo>
                <a:lnTo>
                  <a:pt x="16230" y="4064"/>
                </a:lnTo>
                <a:lnTo>
                  <a:pt x="16132" y="3894"/>
                </a:lnTo>
                <a:lnTo>
                  <a:pt x="16011" y="3724"/>
                </a:lnTo>
                <a:lnTo>
                  <a:pt x="15743" y="3432"/>
                </a:lnTo>
                <a:lnTo>
                  <a:pt x="15524" y="3213"/>
                </a:lnTo>
                <a:lnTo>
                  <a:pt x="15135" y="2848"/>
                </a:lnTo>
                <a:lnTo>
                  <a:pt x="14746" y="2532"/>
                </a:lnTo>
                <a:lnTo>
                  <a:pt x="14478" y="2288"/>
                </a:lnTo>
                <a:lnTo>
                  <a:pt x="14308" y="2215"/>
                </a:lnTo>
                <a:lnTo>
                  <a:pt x="14235" y="2167"/>
                </a:lnTo>
                <a:lnTo>
                  <a:pt x="14162" y="2167"/>
                </a:lnTo>
                <a:lnTo>
                  <a:pt x="14089" y="2118"/>
                </a:lnTo>
                <a:lnTo>
                  <a:pt x="14016" y="2118"/>
                </a:lnTo>
                <a:lnTo>
                  <a:pt x="13237" y="2142"/>
                </a:lnTo>
                <a:lnTo>
                  <a:pt x="12483" y="2167"/>
                </a:lnTo>
                <a:lnTo>
                  <a:pt x="11704" y="2215"/>
                </a:lnTo>
                <a:lnTo>
                  <a:pt x="10950" y="2240"/>
                </a:lnTo>
                <a:lnTo>
                  <a:pt x="10171" y="2240"/>
                </a:lnTo>
                <a:lnTo>
                  <a:pt x="9392" y="2215"/>
                </a:lnTo>
                <a:lnTo>
                  <a:pt x="9441" y="2069"/>
                </a:lnTo>
                <a:lnTo>
                  <a:pt x="9465" y="1899"/>
                </a:lnTo>
                <a:lnTo>
                  <a:pt x="9465" y="1558"/>
                </a:lnTo>
                <a:lnTo>
                  <a:pt x="9417" y="1218"/>
                </a:lnTo>
                <a:lnTo>
                  <a:pt x="9368" y="950"/>
                </a:lnTo>
                <a:lnTo>
                  <a:pt x="9295" y="755"/>
                </a:lnTo>
                <a:lnTo>
                  <a:pt x="9222" y="561"/>
                </a:lnTo>
                <a:lnTo>
                  <a:pt x="9125" y="415"/>
                </a:lnTo>
                <a:lnTo>
                  <a:pt x="8979" y="293"/>
                </a:lnTo>
                <a:lnTo>
                  <a:pt x="8833" y="196"/>
                </a:lnTo>
                <a:lnTo>
                  <a:pt x="8662" y="98"/>
                </a:lnTo>
                <a:lnTo>
                  <a:pt x="8492" y="50"/>
                </a:lnTo>
                <a:lnTo>
                  <a:pt x="8297" y="1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16"/>
          <p:cNvSpPr txBox="1">
            <a:spLocks noGrp="1"/>
          </p:cNvSpPr>
          <p:nvPr>
            <p:ph type="body" idx="1"/>
          </p:nvPr>
        </p:nvSpPr>
        <p:spPr>
          <a:xfrm>
            <a:off x="1066800" y="2266950"/>
            <a:ext cx="3733800" cy="819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4.Kapag 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may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unlapi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ang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tanging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ngalan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ng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tao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,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lugar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, brand o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tatak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ng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isang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bagay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 o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kagamitan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,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sagisag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 o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simbulo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.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Ang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tanging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ngalan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 ay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walang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pagbabago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sa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 </a:t>
            </a:r>
            <a:r>
              <a:rPr lang="en-US" sz="2800" b="1" dirty="0" err="1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ispeling</a:t>
            </a:r>
            <a:r>
              <a:rPr lang="en-US" sz="2800" b="1" dirty="0" smtClean="0">
                <a:solidFill>
                  <a:schemeClr val="accent6">
                    <a:lumMod val="75000"/>
                  </a:schemeClr>
                </a:solidFill>
                <a:latin typeface="Amatic SC"/>
              </a:rPr>
              <a:t>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2" name="Google Shape;82;p16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6</a:t>
            </a:fld>
            <a:endParaRPr/>
          </a:p>
        </p:txBody>
      </p:sp>
      <p:sp>
        <p:nvSpPr>
          <p:cNvPr id="4" name="Google Shape;76;p15"/>
          <p:cNvSpPr txBox="1">
            <a:spLocks/>
          </p:cNvSpPr>
          <p:nvPr/>
        </p:nvSpPr>
        <p:spPr>
          <a:xfrm>
            <a:off x="5867400" y="1885950"/>
            <a:ext cx="2971800" cy="1053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4300"/>
              <a:buFont typeface="Caveat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Caveat"/>
                <a:ea typeface="Caveat"/>
                <a:cs typeface="Caveat"/>
                <a:sym typeface="Caveat"/>
              </a:rPr>
              <a:t>HAL.</a:t>
            </a:r>
          </a:p>
          <a:p>
            <a:pPr lvl="0">
              <a:buClr>
                <a:srgbClr val="1C4587"/>
              </a:buClr>
              <a:buSzPts val="4300"/>
              <a:buFont typeface="Arial" pitchFamily="34" charset="0"/>
              <a:buChar char="•"/>
            </a:pPr>
            <a:r>
              <a:rPr lang="en-US" sz="1800" dirty="0" err="1" smtClean="0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rPr>
              <a:t>Taga</a:t>
            </a:r>
            <a:r>
              <a:rPr lang="en-US" sz="1800" dirty="0" smtClean="0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rPr>
              <a:t>- Quezon</a:t>
            </a:r>
          </a:p>
          <a:p>
            <a:pPr lvl="0">
              <a:buClr>
                <a:srgbClr val="1C4587"/>
              </a:buClr>
              <a:buSzPts val="4300"/>
              <a:buFont typeface="Arial" pitchFamily="34" charset="0"/>
              <a:buChar char="•"/>
            </a:pPr>
            <a:r>
              <a:rPr lang="en-US" sz="1800" dirty="0" err="1" smtClean="0">
                <a:solidFill>
                  <a:srgbClr val="1C4587"/>
                </a:solidFill>
                <a:latin typeface="Caveat"/>
                <a:ea typeface="Caveat"/>
                <a:cs typeface="Caveat"/>
                <a:sym typeface="Caveat"/>
              </a:rPr>
              <a:t>Maka-Diyos</a:t>
            </a:r>
            <a:endParaRPr lang="en-US" sz="1800" dirty="0" smtClean="0">
              <a:solidFill>
                <a:srgbClr val="1C4587"/>
              </a:solidFill>
              <a:latin typeface="Caveat"/>
              <a:ea typeface="Caveat"/>
              <a:cs typeface="Caveat"/>
              <a:sym typeface="Cavea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4300"/>
              <a:buFont typeface="Caveat"/>
              <a:buNone/>
              <a:tabLst/>
              <a:defRPr/>
            </a:pP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rgbClr val="1C4587"/>
              </a:solidFill>
              <a:effectLst/>
              <a:uLnTx/>
              <a:uFillTx/>
              <a:latin typeface="Caveat"/>
              <a:ea typeface="Caveat"/>
              <a:cs typeface="Caveat"/>
              <a:sym typeface="Cavea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4300"/>
              <a:buFont typeface="Caveat"/>
              <a:buNone/>
              <a:tabLst/>
              <a:defRPr/>
            </a:pP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1C4587"/>
              </a:solidFill>
              <a:effectLst/>
              <a:uLnTx/>
              <a:uFillTx/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290;p36"/>
          <p:cNvSpPr/>
          <p:nvPr/>
        </p:nvSpPr>
        <p:spPr>
          <a:xfrm>
            <a:off x="4724400" y="2419350"/>
            <a:ext cx="2667000" cy="2323705"/>
          </a:xfrm>
          <a:custGeom>
            <a:avLst/>
            <a:gdLst/>
            <a:ahLst/>
            <a:cxnLst/>
            <a:rect l="l" t="t" r="r" b="b"/>
            <a:pathLst>
              <a:path w="16766" h="15987" extrusionOk="0">
                <a:moveTo>
                  <a:pt x="14284" y="487"/>
                </a:moveTo>
                <a:lnTo>
                  <a:pt x="14405" y="536"/>
                </a:lnTo>
                <a:lnTo>
                  <a:pt x="14478" y="585"/>
                </a:lnTo>
                <a:lnTo>
                  <a:pt x="14527" y="658"/>
                </a:lnTo>
                <a:lnTo>
                  <a:pt x="14527" y="755"/>
                </a:lnTo>
                <a:lnTo>
                  <a:pt x="14527" y="852"/>
                </a:lnTo>
                <a:lnTo>
                  <a:pt x="14551" y="925"/>
                </a:lnTo>
                <a:lnTo>
                  <a:pt x="13578" y="925"/>
                </a:lnTo>
                <a:lnTo>
                  <a:pt x="13627" y="804"/>
                </a:lnTo>
                <a:lnTo>
                  <a:pt x="13700" y="706"/>
                </a:lnTo>
                <a:lnTo>
                  <a:pt x="13797" y="609"/>
                </a:lnTo>
                <a:lnTo>
                  <a:pt x="13894" y="536"/>
                </a:lnTo>
                <a:lnTo>
                  <a:pt x="13967" y="512"/>
                </a:lnTo>
                <a:lnTo>
                  <a:pt x="14065" y="487"/>
                </a:lnTo>
                <a:close/>
                <a:moveTo>
                  <a:pt x="4064" y="633"/>
                </a:moveTo>
                <a:lnTo>
                  <a:pt x="4137" y="682"/>
                </a:lnTo>
                <a:lnTo>
                  <a:pt x="4210" y="755"/>
                </a:lnTo>
                <a:lnTo>
                  <a:pt x="4259" y="852"/>
                </a:lnTo>
                <a:lnTo>
                  <a:pt x="4283" y="950"/>
                </a:lnTo>
                <a:lnTo>
                  <a:pt x="3529" y="974"/>
                </a:lnTo>
                <a:lnTo>
                  <a:pt x="3602" y="804"/>
                </a:lnTo>
                <a:lnTo>
                  <a:pt x="3650" y="755"/>
                </a:lnTo>
                <a:lnTo>
                  <a:pt x="3675" y="706"/>
                </a:lnTo>
                <a:lnTo>
                  <a:pt x="3796" y="633"/>
                </a:lnTo>
                <a:close/>
                <a:moveTo>
                  <a:pt x="13724" y="2020"/>
                </a:moveTo>
                <a:lnTo>
                  <a:pt x="13797" y="2044"/>
                </a:lnTo>
                <a:lnTo>
                  <a:pt x="13870" y="2093"/>
                </a:lnTo>
                <a:lnTo>
                  <a:pt x="13943" y="2142"/>
                </a:lnTo>
                <a:lnTo>
                  <a:pt x="13992" y="2215"/>
                </a:lnTo>
                <a:lnTo>
                  <a:pt x="14040" y="2288"/>
                </a:lnTo>
                <a:lnTo>
                  <a:pt x="14089" y="2385"/>
                </a:lnTo>
                <a:lnTo>
                  <a:pt x="14113" y="2531"/>
                </a:lnTo>
                <a:lnTo>
                  <a:pt x="13992" y="2555"/>
                </a:lnTo>
                <a:lnTo>
                  <a:pt x="13870" y="2555"/>
                </a:lnTo>
                <a:lnTo>
                  <a:pt x="13773" y="2531"/>
                </a:lnTo>
                <a:lnTo>
                  <a:pt x="13724" y="2482"/>
                </a:lnTo>
                <a:lnTo>
                  <a:pt x="13675" y="2409"/>
                </a:lnTo>
                <a:lnTo>
                  <a:pt x="13602" y="2215"/>
                </a:lnTo>
                <a:lnTo>
                  <a:pt x="13554" y="2020"/>
                </a:lnTo>
                <a:close/>
                <a:moveTo>
                  <a:pt x="3407" y="1874"/>
                </a:moveTo>
                <a:lnTo>
                  <a:pt x="3529" y="1923"/>
                </a:lnTo>
                <a:lnTo>
                  <a:pt x="3602" y="1971"/>
                </a:lnTo>
                <a:lnTo>
                  <a:pt x="3675" y="2044"/>
                </a:lnTo>
                <a:lnTo>
                  <a:pt x="3723" y="2142"/>
                </a:lnTo>
                <a:lnTo>
                  <a:pt x="3772" y="2215"/>
                </a:lnTo>
                <a:lnTo>
                  <a:pt x="3821" y="2434"/>
                </a:lnTo>
                <a:lnTo>
                  <a:pt x="3821" y="2531"/>
                </a:lnTo>
                <a:lnTo>
                  <a:pt x="3796" y="2628"/>
                </a:lnTo>
                <a:lnTo>
                  <a:pt x="3699" y="2628"/>
                </a:lnTo>
                <a:lnTo>
                  <a:pt x="3602" y="2555"/>
                </a:lnTo>
                <a:lnTo>
                  <a:pt x="3529" y="2482"/>
                </a:lnTo>
                <a:lnTo>
                  <a:pt x="3480" y="2385"/>
                </a:lnTo>
                <a:lnTo>
                  <a:pt x="3456" y="2263"/>
                </a:lnTo>
                <a:lnTo>
                  <a:pt x="3431" y="2142"/>
                </a:lnTo>
                <a:lnTo>
                  <a:pt x="3407" y="1874"/>
                </a:lnTo>
                <a:close/>
                <a:moveTo>
                  <a:pt x="2920" y="1923"/>
                </a:moveTo>
                <a:lnTo>
                  <a:pt x="2969" y="2263"/>
                </a:lnTo>
                <a:lnTo>
                  <a:pt x="2993" y="2434"/>
                </a:lnTo>
                <a:lnTo>
                  <a:pt x="3042" y="2580"/>
                </a:lnTo>
                <a:lnTo>
                  <a:pt x="3115" y="2726"/>
                </a:lnTo>
                <a:lnTo>
                  <a:pt x="3188" y="2847"/>
                </a:lnTo>
                <a:lnTo>
                  <a:pt x="3310" y="2945"/>
                </a:lnTo>
                <a:lnTo>
                  <a:pt x="3407" y="3042"/>
                </a:lnTo>
                <a:lnTo>
                  <a:pt x="3164" y="3042"/>
                </a:lnTo>
                <a:lnTo>
                  <a:pt x="3042" y="3018"/>
                </a:lnTo>
                <a:lnTo>
                  <a:pt x="2920" y="2945"/>
                </a:lnTo>
                <a:lnTo>
                  <a:pt x="2823" y="2872"/>
                </a:lnTo>
                <a:lnTo>
                  <a:pt x="2750" y="2774"/>
                </a:lnTo>
                <a:lnTo>
                  <a:pt x="2701" y="2653"/>
                </a:lnTo>
                <a:lnTo>
                  <a:pt x="2677" y="2531"/>
                </a:lnTo>
                <a:lnTo>
                  <a:pt x="2677" y="2385"/>
                </a:lnTo>
                <a:lnTo>
                  <a:pt x="2726" y="2239"/>
                </a:lnTo>
                <a:lnTo>
                  <a:pt x="2774" y="2117"/>
                </a:lnTo>
                <a:lnTo>
                  <a:pt x="2872" y="1996"/>
                </a:lnTo>
                <a:lnTo>
                  <a:pt x="2920" y="1923"/>
                </a:lnTo>
                <a:close/>
                <a:moveTo>
                  <a:pt x="13067" y="2069"/>
                </a:moveTo>
                <a:lnTo>
                  <a:pt x="13140" y="2385"/>
                </a:lnTo>
                <a:lnTo>
                  <a:pt x="13262" y="2653"/>
                </a:lnTo>
                <a:lnTo>
                  <a:pt x="13310" y="2750"/>
                </a:lnTo>
                <a:lnTo>
                  <a:pt x="13383" y="2823"/>
                </a:lnTo>
                <a:lnTo>
                  <a:pt x="13529" y="2969"/>
                </a:lnTo>
                <a:lnTo>
                  <a:pt x="13724" y="3042"/>
                </a:lnTo>
                <a:lnTo>
                  <a:pt x="13919" y="3091"/>
                </a:lnTo>
                <a:lnTo>
                  <a:pt x="13870" y="3139"/>
                </a:lnTo>
                <a:lnTo>
                  <a:pt x="13724" y="3188"/>
                </a:lnTo>
                <a:lnTo>
                  <a:pt x="13578" y="3212"/>
                </a:lnTo>
                <a:lnTo>
                  <a:pt x="13456" y="3188"/>
                </a:lnTo>
                <a:lnTo>
                  <a:pt x="13310" y="3139"/>
                </a:lnTo>
                <a:lnTo>
                  <a:pt x="13213" y="3066"/>
                </a:lnTo>
                <a:lnTo>
                  <a:pt x="13116" y="2945"/>
                </a:lnTo>
                <a:lnTo>
                  <a:pt x="13018" y="2847"/>
                </a:lnTo>
                <a:lnTo>
                  <a:pt x="12970" y="2701"/>
                </a:lnTo>
                <a:lnTo>
                  <a:pt x="12945" y="2531"/>
                </a:lnTo>
                <a:lnTo>
                  <a:pt x="12945" y="2361"/>
                </a:lnTo>
                <a:lnTo>
                  <a:pt x="12994" y="2215"/>
                </a:lnTo>
                <a:lnTo>
                  <a:pt x="13067" y="2069"/>
                </a:lnTo>
                <a:close/>
                <a:moveTo>
                  <a:pt x="5548" y="1339"/>
                </a:moveTo>
                <a:lnTo>
                  <a:pt x="7641" y="1387"/>
                </a:lnTo>
                <a:lnTo>
                  <a:pt x="13018" y="1387"/>
                </a:lnTo>
                <a:lnTo>
                  <a:pt x="13018" y="1533"/>
                </a:lnTo>
                <a:lnTo>
                  <a:pt x="12872" y="1631"/>
                </a:lnTo>
                <a:lnTo>
                  <a:pt x="12775" y="1752"/>
                </a:lnTo>
                <a:lnTo>
                  <a:pt x="12702" y="1923"/>
                </a:lnTo>
                <a:lnTo>
                  <a:pt x="12629" y="2069"/>
                </a:lnTo>
                <a:lnTo>
                  <a:pt x="12580" y="2239"/>
                </a:lnTo>
                <a:lnTo>
                  <a:pt x="12556" y="2434"/>
                </a:lnTo>
                <a:lnTo>
                  <a:pt x="12556" y="2604"/>
                </a:lnTo>
                <a:lnTo>
                  <a:pt x="12580" y="2750"/>
                </a:lnTo>
                <a:lnTo>
                  <a:pt x="12629" y="2993"/>
                </a:lnTo>
                <a:lnTo>
                  <a:pt x="12751" y="3188"/>
                </a:lnTo>
                <a:lnTo>
                  <a:pt x="12897" y="3334"/>
                </a:lnTo>
                <a:lnTo>
                  <a:pt x="13067" y="3480"/>
                </a:lnTo>
                <a:lnTo>
                  <a:pt x="13262" y="3553"/>
                </a:lnTo>
                <a:lnTo>
                  <a:pt x="13481" y="3602"/>
                </a:lnTo>
                <a:lnTo>
                  <a:pt x="13724" y="3602"/>
                </a:lnTo>
                <a:lnTo>
                  <a:pt x="13943" y="3553"/>
                </a:lnTo>
                <a:lnTo>
                  <a:pt x="14113" y="3480"/>
                </a:lnTo>
                <a:lnTo>
                  <a:pt x="14259" y="3358"/>
                </a:lnTo>
                <a:lnTo>
                  <a:pt x="14381" y="3212"/>
                </a:lnTo>
                <a:lnTo>
                  <a:pt x="14454" y="3042"/>
                </a:lnTo>
                <a:lnTo>
                  <a:pt x="14503" y="2872"/>
                </a:lnTo>
                <a:lnTo>
                  <a:pt x="14527" y="2701"/>
                </a:lnTo>
                <a:lnTo>
                  <a:pt x="14551" y="2507"/>
                </a:lnTo>
                <a:lnTo>
                  <a:pt x="14527" y="2312"/>
                </a:lnTo>
                <a:lnTo>
                  <a:pt x="14454" y="2142"/>
                </a:lnTo>
                <a:lnTo>
                  <a:pt x="14381" y="1996"/>
                </a:lnTo>
                <a:lnTo>
                  <a:pt x="14284" y="1874"/>
                </a:lnTo>
                <a:lnTo>
                  <a:pt x="14186" y="1777"/>
                </a:lnTo>
                <a:lnTo>
                  <a:pt x="14040" y="1704"/>
                </a:lnTo>
                <a:lnTo>
                  <a:pt x="13894" y="1631"/>
                </a:lnTo>
                <a:lnTo>
                  <a:pt x="13748" y="1606"/>
                </a:lnTo>
                <a:lnTo>
                  <a:pt x="13602" y="1582"/>
                </a:lnTo>
                <a:lnTo>
                  <a:pt x="13554" y="1533"/>
                </a:lnTo>
                <a:lnTo>
                  <a:pt x="13505" y="1485"/>
                </a:lnTo>
                <a:lnTo>
                  <a:pt x="13505" y="1387"/>
                </a:lnTo>
                <a:lnTo>
                  <a:pt x="16255" y="1387"/>
                </a:lnTo>
                <a:lnTo>
                  <a:pt x="16230" y="1996"/>
                </a:lnTo>
                <a:lnTo>
                  <a:pt x="16230" y="2604"/>
                </a:lnTo>
                <a:lnTo>
                  <a:pt x="16279" y="3821"/>
                </a:lnTo>
                <a:lnTo>
                  <a:pt x="15890" y="3748"/>
                </a:lnTo>
                <a:lnTo>
                  <a:pt x="15476" y="3723"/>
                </a:lnTo>
                <a:lnTo>
                  <a:pt x="15038" y="3699"/>
                </a:lnTo>
                <a:lnTo>
                  <a:pt x="14624" y="3723"/>
                </a:lnTo>
                <a:lnTo>
                  <a:pt x="13797" y="3796"/>
                </a:lnTo>
                <a:lnTo>
                  <a:pt x="12970" y="3796"/>
                </a:lnTo>
                <a:lnTo>
                  <a:pt x="12386" y="3772"/>
                </a:lnTo>
                <a:lnTo>
                  <a:pt x="11802" y="3772"/>
                </a:lnTo>
                <a:lnTo>
                  <a:pt x="10634" y="3796"/>
                </a:lnTo>
                <a:lnTo>
                  <a:pt x="9466" y="3821"/>
                </a:lnTo>
                <a:lnTo>
                  <a:pt x="8322" y="3845"/>
                </a:lnTo>
                <a:lnTo>
                  <a:pt x="7130" y="3821"/>
                </a:lnTo>
                <a:lnTo>
                  <a:pt x="5962" y="3772"/>
                </a:lnTo>
                <a:lnTo>
                  <a:pt x="4794" y="3723"/>
                </a:lnTo>
                <a:lnTo>
                  <a:pt x="3139" y="3723"/>
                </a:lnTo>
                <a:lnTo>
                  <a:pt x="2653" y="3772"/>
                </a:lnTo>
                <a:lnTo>
                  <a:pt x="2166" y="3796"/>
                </a:lnTo>
                <a:lnTo>
                  <a:pt x="1679" y="3796"/>
                </a:lnTo>
                <a:lnTo>
                  <a:pt x="1096" y="3772"/>
                </a:lnTo>
                <a:lnTo>
                  <a:pt x="804" y="3772"/>
                </a:lnTo>
                <a:lnTo>
                  <a:pt x="512" y="3821"/>
                </a:lnTo>
                <a:lnTo>
                  <a:pt x="585" y="3115"/>
                </a:lnTo>
                <a:lnTo>
                  <a:pt x="658" y="2409"/>
                </a:lnTo>
                <a:lnTo>
                  <a:pt x="682" y="2166"/>
                </a:lnTo>
                <a:lnTo>
                  <a:pt x="682" y="1874"/>
                </a:lnTo>
                <a:lnTo>
                  <a:pt x="658" y="1606"/>
                </a:lnTo>
                <a:lnTo>
                  <a:pt x="585" y="1339"/>
                </a:lnTo>
                <a:lnTo>
                  <a:pt x="585" y="1339"/>
                </a:lnTo>
                <a:lnTo>
                  <a:pt x="877" y="1363"/>
                </a:lnTo>
                <a:lnTo>
                  <a:pt x="1169" y="1387"/>
                </a:lnTo>
                <a:lnTo>
                  <a:pt x="2069" y="1387"/>
                </a:lnTo>
                <a:lnTo>
                  <a:pt x="2969" y="1363"/>
                </a:lnTo>
                <a:lnTo>
                  <a:pt x="2945" y="1412"/>
                </a:lnTo>
                <a:lnTo>
                  <a:pt x="2774" y="1509"/>
                </a:lnTo>
                <a:lnTo>
                  <a:pt x="2604" y="1631"/>
                </a:lnTo>
                <a:lnTo>
                  <a:pt x="2458" y="1801"/>
                </a:lnTo>
                <a:lnTo>
                  <a:pt x="2336" y="1971"/>
                </a:lnTo>
                <a:lnTo>
                  <a:pt x="2288" y="2117"/>
                </a:lnTo>
                <a:lnTo>
                  <a:pt x="2239" y="2263"/>
                </a:lnTo>
                <a:lnTo>
                  <a:pt x="2239" y="2434"/>
                </a:lnTo>
                <a:lnTo>
                  <a:pt x="2215" y="2580"/>
                </a:lnTo>
                <a:lnTo>
                  <a:pt x="2239" y="2750"/>
                </a:lnTo>
                <a:lnTo>
                  <a:pt x="2288" y="2896"/>
                </a:lnTo>
                <a:lnTo>
                  <a:pt x="2361" y="3042"/>
                </a:lnTo>
                <a:lnTo>
                  <a:pt x="2458" y="3164"/>
                </a:lnTo>
                <a:lnTo>
                  <a:pt x="2604" y="3310"/>
                </a:lnTo>
                <a:lnTo>
                  <a:pt x="2750" y="3383"/>
                </a:lnTo>
                <a:lnTo>
                  <a:pt x="2920" y="3456"/>
                </a:lnTo>
                <a:lnTo>
                  <a:pt x="3091" y="3480"/>
                </a:lnTo>
                <a:lnTo>
                  <a:pt x="3285" y="3480"/>
                </a:lnTo>
                <a:lnTo>
                  <a:pt x="3480" y="3456"/>
                </a:lnTo>
                <a:lnTo>
                  <a:pt x="3650" y="3407"/>
                </a:lnTo>
                <a:lnTo>
                  <a:pt x="3821" y="3334"/>
                </a:lnTo>
                <a:lnTo>
                  <a:pt x="3967" y="3237"/>
                </a:lnTo>
                <a:lnTo>
                  <a:pt x="4088" y="3139"/>
                </a:lnTo>
                <a:lnTo>
                  <a:pt x="4161" y="2993"/>
                </a:lnTo>
                <a:lnTo>
                  <a:pt x="4234" y="2847"/>
                </a:lnTo>
                <a:lnTo>
                  <a:pt x="4259" y="2701"/>
                </a:lnTo>
                <a:lnTo>
                  <a:pt x="4283" y="2531"/>
                </a:lnTo>
                <a:lnTo>
                  <a:pt x="4259" y="2385"/>
                </a:lnTo>
                <a:lnTo>
                  <a:pt x="4234" y="2215"/>
                </a:lnTo>
                <a:lnTo>
                  <a:pt x="4186" y="2093"/>
                </a:lnTo>
                <a:lnTo>
                  <a:pt x="4137" y="1947"/>
                </a:lnTo>
                <a:lnTo>
                  <a:pt x="4064" y="1825"/>
                </a:lnTo>
                <a:lnTo>
                  <a:pt x="3967" y="1704"/>
                </a:lnTo>
                <a:lnTo>
                  <a:pt x="3869" y="1582"/>
                </a:lnTo>
                <a:lnTo>
                  <a:pt x="3748" y="1509"/>
                </a:lnTo>
                <a:lnTo>
                  <a:pt x="3626" y="1436"/>
                </a:lnTo>
                <a:lnTo>
                  <a:pt x="3480" y="1412"/>
                </a:lnTo>
                <a:lnTo>
                  <a:pt x="3431" y="1412"/>
                </a:lnTo>
                <a:lnTo>
                  <a:pt x="3456" y="1363"/>
                </a:lnTo>
                <a:lnTo>
                  <a:pt x="4502" y="1339"/>
                </a:lnTo>
                <a:close/>
                <a:moveTo>
                  <a:pt x="11802" y="6011"/>
                </a:moveTo>
                <a:lnTo>
                  <a:pt x="11753" y="6132"/>
                </a:lnTo>
                <a:lnTo>
                  <a:pt x="11704" y="6254"/>
                </a:lnTo>
                <a:lnTo>
                  <a:pt x="11680" y="6522"/>
                </a:lnTo>
                <a:lnTo>
                  <a:pt x="11656" y="6789"/>
                </a:lnTo>
                <a:lnTo>
                  <a:pt x="11656" y="7057"/>
                </a:lnTo>
                <a:lnTo>
                  <a:pt x="11656" y="7446"/>
                </a:lnTo>
                <a:lnTo>
                  <a:pt x="11704" y="7860"/>
                </a:lnTo>
                <a:lnTo>
                  <a:pt x="9855" y="7860"/>
                </a:lnTo>
                <a:lnTo>
                  <a:pt x="9855" y="7836"/>
                </a:lnTo>
                <a:lnTo>
                  <a:pt x="9831" y="7325"/>
                </a:lnTo>
                <a:lnTo>
                  <a:pt x="9758" y="6814"/>
                </a:lnTo>
                <a:lnTo>
                  <a:pt x="9733" y="6619"/>
                </a:lnTo>
                <a:lnTo>
                  <a:pt x="9733" y="6449"/>
                </a:lnTo>
                <a:lnTo>
                  <a:pt x="9709" y="6084"/>
                </a:lnTo>
                <a:lnTo>
                  <a:pt x="10755" y="6059"/>
                </a:lnTo>
                <a:lnTo>
                  <a:pt x="11802" y="6011"/>
                </a:lnTo>
                <a:close/>
                <a:moveTo>
                  <a:pt x="13870" y="5962"/>
                </a:moveTo>
                <a:lnTo>
                  <a:pt x="14089" y="6011"/>
                </a:lnTo>
                <a:lnTo>
                  <a:pt x="14162" y="6059"/>
                </a:lnTo>
                <a:lnTo>
                  <a:pt x="14235" y="6108"/>
                </a:lnTo>
                <a:lnTo>
                  <a:pt x="14284" y="6157"/>
                </a:lnTo>
                <a:lnTo>
                  <a:pt x="14259" y="6473"/>
                </a:lnTo>
                <a:lnTo>
                  <a:pt x="14284" y="6765"/>
                </a:lnTo>
                <a:lnTo>
                  <a:pt x="14284" y="7081"/>
                </a:lnTo>
                <a:lnTo>
                  <a:pt x="14284" y="7398"/>
                </a:lnTo>
                <a:lnTo>
                  <a:pt x="14235" y="7884"/>
                </a:lnTo>
                <a:lnTo>
                  <a:pt x="12142" y="7860"/>
                </a:lnTo>
                <a:lnTo>
                  <a:pt x="12118" y="7568"/>
                </a:lnTo>
                <a:lnTo>
                  <a:pt x="12094" y="7179"/>
                </a:lnTo>
                <a:lnTo>
                  <a:pt x="12094" y="6789"/>
                </a:lnTo>
                <a:lnTo>
                  <a:pt x="12094" y="6376"/>
                </a:lnTo>
                <a:lnTo>
                  <a:pt x="12069" y="6181"/>
                </a:lnTo>
                <a:lnTo>
                  <a:pt x="12045" y="6011"/>
                </a:lnTo>
                <a:lnTo>
                  <a:pt x="12288" y="5986"/>
                </a:lnTo>
                <a:lnTo>
                  <a:pt x="12872" y="5962"/>
                </a:lnTo>
                <a:close/>
                <a:moveTo>
                  <a:pt x="7276" y="6011"/>
                </a:moveTo>
                <a:lnTo>
                  <a:pt x="9417" y="6059"/>
                </a:lnTo>
                <a:lnTo>
                  <a:pt x="9369" y="6181"/>
                </a:lnTo>
                <a:lnTo>
                  <a:pt x="9344" y="6351"/>
                </a:lnTo>
                <a:lnTo>
                  <a:pt x="9320" y="6497"/>
                </a:lnTo>
                <a:lnTo>
                  <a:pt x="9344" y="6668"/>
                </a:lnTo>
                <a:lnTo>
                  <a:pt x="9369" y="7008"/>
                </a:lnTo>
                <a:lnTo>
                  <a:pt x="9417" y="7276"/>
                </a:lnTo>
                <a:lnTo>
                  <a:pt x="9442" y="7884"/>
                </a:lnTo>
                <a:lnTo>
                  <a:pt x="8176" y="7909"/>
                </a:lnTo>
                <a:lnTo>
                  <a:pt x="7495" y="7957"/>
                </a:lnTo>
                <a:lnTo>
                  <a:pt x="7495" y="7446"/>
                </a:lnTo>
                <a:lnTo>
                  <a:pt x="7471" y="6960"/>
                </a:lnTo>
                <a:lnTo>
                  <a:pt x="7398" y="6473"/>
                </a:lnTo>
                <a:lnTo>
                  <a:pt x="7325" y="6254"/>
                </a:lnTo>
                <a:lnTo>
                  <a:pt x="7276" y="6011"/>
                </a:lnTo>
                <a:close/>
                <a:moveTo>
                  <a:pt x="6911" y="6011"/>
                </a:moveTo>
                <a:lnTo>
                  <a:pt x="6887" y="6205"/>
                </a:lnTo>
                <a:lnTo>
                  <a:pt x="6887" y="6424"/>
                </a:lnTo>
                <a:lnTo>
                  <a:pt x="6960" y="6838"/>
                </a:lnTo>
                <a:lnTo>
                  <a:pt x="6984" y="7130"/>
                </a:lnTo>
                <a:lnTo>
                  <a:pt x="7008" y="7398"/>
                </a:lnTo>
                <a:lnTo>
                  <a:pt x="7008" y="7982"/>
                </a:lnTo>
                <a:lnTo>
                  <a:pt x="6157" y="8030"/>
                </a:lnTo>
                <a:lnTo>
                  <a:pt x="5281" y="8079"/>
                </a:lnTo>
                <a:lnTo>
                  <a:pt x="5062" y="8079"/>
                </a:lnTo>
                <a:lnTo>
                  <a:pt x="5037" y="7203"/>
                </a:lnTo>
                <a:lnTo>
                  <a:pt x="5037" y="6303"/>
                </a:lnTo>
                <a:lnTo>
                  <a:pt x="5037" y="6205"/>
                </a:lnTo>
                <a:lnTo>
                  <a:pt x="5013" y="6035"/>
                </a:lnTo>
                <a:lnTo>
                  <a:pt x="5743" y="6011"/>
                </a:lnTo>
                <a:close/>
                <a:moveTo>
                  <a:pt x="2774" y="6011"/>
                </a:moveTo>
                <a:lnTo>
                  <a:pt x="3091" y="6035"/>
                </a:lnTo>
                <a:lnTo>
                  <a:pt x="3407" y="6059"/>
                </a:lnTo>
                <a:lnTo>
                  <a:pt x="3699" y="6059"/>
                </a:lnTo>
                <a:lnTo>
                  <a:pt x="4648" y="6035"/>
                </a:lnTo>
                <a:lnTo>
                  <a:pt x="4599" y="6303"/>
                </a:lnTo>
                <a:lnTo>
                  <a:pt x="4599" y="6522"/>
                </a:lnTo>
                <a:lnTo>
                  <a:pt x="4575" y="6911"/>
                </a:lnTo>
                <a:lnTo>
                  <a:pt x="4575" y="7300"/>
                </a:lnTo>
                <a:lnTo>
                  <a:pt x="4599" y="8103"/>
                </a:lnTo>
                <a:lnTo>
                  <a:pt x="3869" y="8079"/>
                </a:lnTo>
                <a:lnTo>
                  <a:pt x="3529" y="8055"/>
                </a:lnTo>
                <a:lnTo>
                  <a:pt x="3188" y="8006"/>
                </a:lnTo>
                <a:lnTo>
                  <a:pt x="2701" y="8006"/>
                </a:lnTo>
                <a:lnTo>
                  <a:pt x="2531" y="8030"/>
                </a:lnTo>
                <a:lnTo>
                  <a:pt x="2482" y="7519"/>
                </a:lnTo>
                <a:lnTo>
                  <a:pt x="2434" y="7008"/>
                </a:lnTo>
                <a:lnTo>
                  <a:pt x="2409" y="6741"/>
                </a:lnTo>
                <a:lnTo>
                  <a:pt x="2409" y="6497"/>
                </a:lnTo>
                <a:lnTo>
                  <a:pt x="2434" y="6254"/>
                </a:lnTo>
                <a:lnTo>
                  <a:pt x="2482" y="6011"/>
                </a:lnTo>
                <a:close/>
                <a:moveTo>
                  <a:pt x="10220" y="8639"/>
                </a:moveTo>
                <a:lnTo>
                  <a:pt x="10147" y="8663"/>
                </a:lnTo>
                <a:lnTo>
                  <a:pt x="10098" y="8736"/>
                </a:lnTo>
                <a:lnTo>
                  <a:pt x="10098" y="8809"/>
                </a:lnTo>
                <a:lnTo>
                  <a:pt x="10123" y="8882"/>
                </a:lnTo>
                <a:lnTo>
                  <a:pt x="10196" y="9052"/>
                </a:lnTo>
                <a:lnTo>
                  <a:pt x="10317" y="9198"/>
                </a:lnTo>
                <a:lnTo>
                  <a:pt x="10439" y="9320"/>
                </a:lnTo>
                <a:lnTo>
                  <a:pt x="10366" y="9393"/>
                </a:lnTo>
                <a:lnTo>
                  <a:pt x="10317" y="9490"/>
                </a:lnTo>
                <a:lnTo>
                  <a:pt x="10269" y="9563"/>
                </a:lnTo>
                <a:lnTo>
                  <a:pt x="10269" y="9660"/>
                </a:lnTo>
                <a:lnTo>
                  <a:pt x="10293" y="9733"/>
                </a:lnTo>
                <a:lnTo>
                  <a:pt x="10317" y="9758"/>
                </a:lnTo>
                <a:lnTo>
                  <a:pt x="10342" y="9758"/>
                </a:lnTo>
                <a:lnTo>
                  <a:pt x="10439" y="9733"/>
                </a:lnTo>
                <a:lnTo>
                  <a:pt x="10536" y="9709"/>
                </a:lnTo>
                <a:lnTo>
                  <a:pt x="10707" y="9587"/>
                </a:lnTo>
                <a:lnTo>
                  <a:pt x="10780" y="9660"/>
                </a:lnTo>
                <a:lnTo>
                  <a:pt x="10877" y="9733"/>
                </a:lnTo>
                <a:lnTo>
                  <a:pt x="10999" y="9782"/>
                </a:lnTo>
                <a:lnTo>
                  <a:pt x="11096" y="9806"/>
                </a:lnTo>
                <a:lnTo>
                  <a:pt x="11145" y="9782"/>
                </a:lnTo>
                <a:lnTo>
                  <a:pt x="11193" y="9782"/>
                </a:lnTo>
                <a:lnTo>
                  <a:pt x="11266" y="9685"/>
                </a:lnTo>
                <a:lnTo>
                  <a:pt x="11291" y="9636"/>
                </a:lnTo>
                <a:lnTo>
                  <a:pt x="11315" y="9587"/>
                </a:lnTo>
                <a:lnTo>
                  <a:pt x="11291" y="9539"/>
                </a:lnTo>
                <a:lnTo>
                  <a:pt x="11266" y="9490"/>
                </a:lnTo>
                <a:lnTo>
                  <a:pt x="11218" y="9417"/>
                </a:lnTo>
                <a:lnTo>
                  <a:pt x="11169" y="9393"/>
                </a:lnTo>
                <a:lnTo>
                  <a:pt x="11047" y="9295"/>
                </a:lnTo>
                <a:lnTo>
                  <a:pt x="11266" y="9150"/>
                </a:lnTo>
                <a:lnTo>
                  <a:pt x="11485" y="9028"/>
                </a:lnTo>
                <a:lnTo>
                  <a:pt x="11558" y="8979"/>
                </a:lnTo>
                <a:lnTo>
                  <a:pt x="11607" y="8906"/>
                </a:lnTo>
                <a:lnTo>
                  <a:pt x="11631" y="8833"/>
                </a:lnTo>
                <a:lnTo>
                  <a:pt x="11607" y="8760"/>
                </a:lnTo>
                <a:lnTo>
                  <a:pt x="11558" y="8712"/>
                </a:lnTo>
                <a:lnTo>
                  <a:pt x="11510" y="8663"/>
                </a:lnTo>
                <a:lnTo>
                  <a:pt x="11437" y="8639"/>
                </a:lnTo>
                <a:lnTo>
                  <a:pt x="11339" y="8663"/>
                </a:lnTo>
                <a:lnTo>
                  <a:pt x="11193" y="8736"/>
                </a:lnTo>
                <a:lnTo>
                  <a:pt x="11047" y="8833"/>
                </a:lnTo>
                <a:lnTo>
                  <a:pt x="10780" y="9028"/>
                </a:lnTo>
                <a:lnTo>
                  <a:pt x="10512" y="8785"/>
                </a:lnTo>
                <a:lnTo>
                  <a:pt x="10366" y="8687"/>
                </a:lnTo>
                <a:lnTo>
                  <a:pt x="10293" y="8639"/>
                </a:lnTo>
                <a:close/>
                <a:moveTo>
                  <a:pt x="12191" y="8322"/>
                </a:moveTo>
                <a:lnTo>
                  <a:pt x="14211" y="8347"/>
                </a:lnTo>
                <a:lnTo>
                  <a:pt x="14186" y="9028"/>
                </a:lnTo>
                <a:lnTo>
                  <a:pt x="14186" y="9368"/>
                </a:lnTo>
                <a:lnTo>
                  <a:pt x="14211" y="9709"/>
                </a:lnTo>
                <a:lnTo>
                  <a:pt x="14235" y="10171"/>
                </a:lnTo>
                <a:lnTo>
                  <a:pt x="13992" y="10147"/>
                </a:lnTo>
                <a:lnTo>
                  <a:pt x="13724" y="10147"/>
                </a:lnTo>
                <a:lnTo>
                  <a:pt x="13213" y="10171"/>
                </a:lnTo>
                <a:lnTo>
                  <a:pt x="12191" y="10196"/>
                </a:lnTo>
                <a:lnTo>
                  <a:pt x="12191" y="10196"/>
                </a:lnTo>
                <a:lnTo>
                  <a:pt x="12240" y="9247"/>
                </a:lnTo>
                <a:lnTo>
                  <a:pt x="12215" y="8785"/>
                </a:lnTo>
                <a:lnTo>
                  <a:pt x="12191" y="8322"/>
                </a:lnTo>
                <a:close/>
                <a:moveTo>
                  <a:pt x="7008" y="8420"/>
                </a:moveTo>
                <a:lnTo>
                  <a:pt x="7033" y="9320"/>
                </a:lnTo>
                <a:lnTo>
                  <a:pt x="7033" y="9782"/>
                </a:lnTo>
                <a:lnTo>
                  <a:pt x="7033" y="10220"/>
                </a:lnTo>
                <a:lnTo>
                  <a:pt x="5110" y="10220"/>
                </a:lnTo>
                <a:lnTo>
                  <a:pt x="5110" y="9368"/>
                </a:lnTo>
                <a:lnTo>
                  <a:pt x="5086" y="8541"/>
                </a:lnTo>
                <a:lnTo>
                  <a:pt x="6059" y="8493"/>
                </a:lnTo>
                <a:lnTo>
                  <a:pt x="7008" y="8420"/>
                </a:lnTo>
                <a:close/>
                <a:moveTo>
                  <a:pt x="9490" y="8322"/>
                </a:moveTo>
                <a:lnTo>
                  <a:pt x="9539" y="9052"/>
                </a:lnTo>
                <a:lnTo>
                  <a:pt x="9539" y="9417"/>
                </a:lnTo>
                <a:lnTo>
                  <a:pt x="9514" y="9782"/>
                </a:lnTo>
                <a:lnTo>
                  <a:pt x="9466" y="10220"/>
                </a:lnTo>
                <a:lnTo>
                  <a:pt x="7519" y="10220"/>
                </a:lnTo>
                <a:lnTo>
                  <a:pt x="7544" y="9782"/>
                </a:lnTo>
                <a:lnTo>
                  <a:pt x="7519" y="9320"/>
                </a:lnTo>
                <a:lnTo>
                  <a:pt x="7495" y="8420"/>
                </a:lnTo>
                <a:lnTo>
                  <a:pt x="7495" y="8395"/>
                </a:lnTo>
                <a:lnTo>
                  <a:pt x="7982" y="8371"/>
                </a:lnTo>
                <a:lnTo>
                  <a:pt x="9490" y="8322"/>
                </a:lnTo>
                <a:close/>
                <a:moveTo>
                  <a:pt x="11753" y="8322"/>
                </a:moveTo>
                <a:lnTo>
                  <a:pt x="11802" y="8906"/>
                </a:lnTo>
                <a:lnTo>
                  <a:pt x="11802" y="9563"/>
                </a:lnTo>
                <a:lnTo>
                  <a:pt x="11753" y="10196"/>
                </a:lnTo>
                <a:lnTo>
                  <a:pt x="11680" y="10196"/>
                </a:lnTo>
                <a:lnTo>
                  <a:pt x="9879" y="10220"/>
                </a:lnTo>
                <a:lnTo>
                  <a:pt x="9928" y="9879"/>
                </a:lnTo>
                <a:lnTo>
                  <a:pt x="9952" y="9490"/>
                </a:lnTo>
                <a:lnTo>
                  <a:pt x="9952" y="9101"/>
                </a:lnTo>
                <a:lnTo>
                  <a:pt x="9928" y="8712"/>
                </a:lnTo>
                <a:lnTo>
                  <a:pt x="9904" y="8322"/>
                </a:lnTo>
                <a:close/>
                <a:moveTo>
                  <a:pt x="2555" y="8298"/>
                </a:moveTo>
                <a:lnTo>
                  <a:pt x="2750" y="8371"/>
                </a:lnTo>
                <a:lnTo>
                  <a:pt x="2945" y="8420"/>
                </a:lnTo>
                <a:lnTo>
                  <a:pt x="3334" y="8468"/>
                </a:lnTo>
                <a:lnTo>
                  <a:pt x="3650" y="8517"/>
                </a:lnTo>
                <a:lnTo>
                  <a:pt x="3991" y="8517"/>
                </a:lnTo>
                <a:lnTo>
                  <a:pt x="4624" y="8541"/>
                </a:lnTo>
                <a:lnTo>
                  <a:pt x="4648" y="9368"/>
                </a:lnTo>
                <a:lnTo>
                  <a:pt x="4648" y="10220"/>
                </a:lnTo>
                <a:lnTo>
                  <a:pt x="3285" y="10220"/>
                </a:lnTo>
                <a:lnTo>
                  <a:pt x="2920" y="10244"/>
                </a:lnTo>
                <a:lnTo>
                  <a:pt x="2555" y="10293"/>
                </a:lnTo>
                <a:lnTo>
                  <a:pt x="2580" y="9393"/>
                </a:lnTo>
                <a:lnTo>
                  <a:pt x="2580" y="8931"/>
                </a:lnTo>
                <a:lnTo>
                  <a:pt x="2580" y="8468"/>
                </a:lnTo>
                <a:lnTo>
                  <a:pt x="2555" y="8298"/>
                </a:lnTo>
                <a:close/>
                <a:moveTo>
                  <a:pt x="14259" y="10658"/>
                </a:moveTo>
                <a:lnTo>
                  <a:pt x="14259" y="11023"/>
                </a:lnTo>
                <a:lnTo>
                  <a:pt x="14235" y="11364"/>
                </a:lnTo>
                <a:lnTo>
                  <a:pt x="14186" y="11972"/>
                </a:lnTo>
                <a:lnTo>
                  <a:pt x="14162" y="12288"/>
                </a:lnTo>
                <a:lnTo>
                  <a:pt x="14162" y="12434"/>
                </a:lnTo>
                <a:lnTo>
                  <a:pt x="14186" y="12579"/>
                </a:lnTo>
                <a:lnTo>
                  <a:pt x="14186" y="12579"/>
                </a:lnTo>
                <a:lnTo>
                  <a:pt x="13773" y="12556"/>
                </a:lnTo>
                <a:lnTo>
                  <a:pt x="13018" y="12532"/>
                </a:lnTo>
                <a:lnTo>
                  <a:pt x="12142" y="12556"/>
                </a:lnTo>
                <a:lnTo>
                  <a:pt x="12167" y="12167"/>
                </a:lnTo>
                <a:lnTo>
                  <a:pt x="12167" y="11777"/>
                </a:lnTo>
                <a:lnTo>
                  <a:pt x="12142" y="11412"/>
                </a:lnTo>
                <a:lnTo>
                  <a:pt x="12142" y="11023"/>
                </a:lnTo>
                <a:lnTo>
                  <a:pt x="12167" y="10731"/>
                </a:lnTo>
                <a:lnTo>
                  <a:pt x="13213" y="10707"/>
                </a:lnTo>
                <a:lnTo>
                  <a:pt x="14259" y="10658"/>
                </a:lnTo>
                <a:close/>
                <a:moveTo>
                  <a:pt x="11729" y="10731"/>
                </a:moveTo>
                <a:lnTo>
                  <a:pt x="11704" y="10828"/>
                </a:lnTo>
                <a:lnTo>
                  <a:pt x="11704" y="11266"/>
                </a:lnTo>
                <a:lnTo>
                  <a:pt x="11704" y="11704"/>
                </a:lnTo>
                <a:lnTo>
                  <a:pt x="11704" y="12142"/>
                </a:lnTo>
                <a:lnTo>
                  <a:pt x="11680" y="12580"/>
                </a:lnTo>
                <a:lnTo>
                  <a:pt x="11510" y="12580"/>
                </a:lnTo>
                <a:lnTo>
                  <a:pt x="9733" y="12653"/>
                </a:lnTo>
                <a:lnTo>
                  <a:pt x="9758" y="12556"/>
                </a:lnTo>
                <a:lnTo>
                  <a:pt x="9733" y="12459"/>
                </a:lnTo>
                <a:lnTo>
                  <a:pt x="9709" y="12240"/>
                </a:lnTo>
                <a:lnTo>
                  <a:pt x="9709" y="11850"/>
                </a:lnTo>
                <a:lnTo>
                  <a:pt x="9733" y="11461"/>
                </a:lnTo>
                <a:lnTo>
                  <a:pt x="9806" y="10755"/>
                </a:lnTo>
                <a:lnTo>
                  <a:pt x="11729" y="10731"/>
                </a:lnTo>
                <a:close/>
                <a:moveTo>
                  <a:pt x="2555" y="10609"/>
                </a:moveTo>
                <a:lnTo>
                  <a:pt x="2872" y="10658"/>
                </a:lnTo>
                <a:lnTo>
                  <a:pt x="3188" y="10707"/>
                </a:lnTo>
                <a:lnTo>
                  <a:pt x="3845" y="10707"/>
                </a:lnTo>
                <a:lnTo>
                  <a:pt x="4624" y="10731"/>
                </a:lnTo>
                <a:lnTo>
                  <a:pt x="4599" y="11680"/>
                </a:lnTo>
                <a:lnTo>
                  <a:pt x="4575" y="12653"/>
                </a:lnTo>
                <a:lnTo>
                  <a:pt x="4064" y="12629"/>
                </a:lnTo>
                <a:lnTo>
                  <a:pt x="3553" y="12629"/>
                </a:lnTo>
                <a:lnTo>
                  <a:pt x="3042" y="12653"/>
                </a:lnTo>
                <a:lnTo>
                  <a:pt x="2555" y="12702"/>
                </a:lnTo>
                <a:lnTo>
                  <a:pt x="2555" y="11680"/>
                </a:lnTo>
                <a:lnTo>
                  <a:pt x="2531" y="10634"/>
                </a:lnTo>
                <a:lnTo>
                  <a:pt x="2555" y="10609"/>
                </a:lnTo>
                <a:close/>
                <a:moveTo>
                  <a:pt x="5378" y="10731"/>
                </a:moveTo>
                <a:lnTo>
                  <a:pt x="6984" y="10755"/>
                </a:lnTo>
                <a:lnTo>
                  <a:pt x="6887" y="12045"/>
                </a:lnTo>
                <a:lnTo>
                  <a:pt x="6862" y="12386"/>
                </a:lnTo>
                <a:lnTo>
                  <a:pt x="6887" y="12556"/>
                </a:lnTo>
                <a:lnTo>
                  <a:pt x="6911" y="12653"/>
                </a:lnTo>
                <a:lnTo>
                  <a:pt x="6960" y="12702"/>
                </a:lnTo>
                <a:lnTo>
                  <a:pt x="6035" y="12702"/>
                </a:lnTo>
                <a:lnTo>
                  <a:pt x="5110" y="12678"/>
                </a:lnTo>
                <a:lnTo>
                  <a:pt x="5062" y="12678"/>
                </a:lnTo>
                <a:lnTo>
                  <a:pt x="5062" y="12653"/>
                </a:lnTo>
                <a:lnTo>
                  <a:pt x="5062" y="11704"/>
                </a:lnTo>
                <a:lnTo>
                  <a:pt x="5110" y="10731"/>
                </a:lnTo>
                <a:close/>
                <a:moveTo>
                  <a:pt x="9393" y="10755"/>
                </a:moveTo>
                <a:lnTo>
                  <a:pt x="9296" y="11583"/>
                </a:lnTo>
                <a:lnTo>
                  <a:pt x="9271" y="11826"/>
                </a:lnTo>
                <a:lnTo>
                  <a:pt x="9247" y="12118"/>
                </a:lnTo>
                <a:lnTo>
                  <a:pt x="9271" y="12288"/>
                </a:lnTo>
                <a:lnTo>
                  <a:pt x="9271" y="12434"/>
                </a:lnTo>
                <a:lnTo>
                  <a:pt x="9320" y="12556"/>
                </a:lnTo>
                <a:lnTo>
                  <a:pt x="9369" y="12678"/>
                </a:lnTo>
                <a:lnTo>
                  <a:pt x="8225" y="12702"/>
                </a:lnTo>
                <a:lnTo>
                  <a:pt x="7325" y="12702"/>
                </a:lnTo>
                <a:lnTo>
                  <a:pt x="7349" y="12678"/>
                </a:lnTo>
                <a:lnTo>
                  <a:pt x="7373" y="12264"/>
                </a:lnTo>
                <a:lnTo>
                  <a:pt x="7398" y="11777"/>
                </a:lnTo>
                <a:lnTo>
                  <a:pt x="7471" y="10755"/>
                </a:lnTo>
                <a:close/>
                <a:moveTo>
                  <a:pt x="13578" y="5451"/>
                </a:moveTo>
                <a:lnTo>
                  <a:pt x="13335" y="5475"/>
                </a:lnTo>
                <a:lnTo>
                  <a:pt x="12945" y="5500"/>
                </a:lnTo>
                <a:lnTo>
                  <a:pt x="11607" y="5573"/>
                </a:lnTo>
                <a:lnTo>
                  <a:pt x="10950" y="5621"/>
                </a:lnTo>
                <a:lnTo>
                  <a:pt x="10293" y="5646"/>
                </a:lnTo>
                <a:lnTo>
                  <a:pt x="9150" y="5621"/>
                </a:lnTo>
                <a:lnTo>
                  <a:pt x="8006" y="5621"/>
                </a:lnTo>
                <a:lnTo>
                  <a:pt x="6887" y="5597"/>
                </a:lnTo>
                <a:lnTo>
                  <a:pt x="5743" y="5597"/>
                </a:lnTo>
                <a:lnTo>
                  <a:pt x="4624" y="5621"/>
                </a:lnTo>
                <a:lnTo>
                  <a:pt x="3504" y="5646"/>
                </a:lnTo>
                <a:lnTo>
                  <a:pt x="3188" y="5646"/>
                </a:lnTo>
                <a:lnTo>
                  <a:pt x="2872" y="5621"/>
                </a:lnTo>
                <a:lnTo>
                  <a:pt x="2531" y="5621"/>
                </a:lnTo>
                <a:lnTo>
                  <a:pt x="2385" y="5670"/>
                </a:lnTo>
                <a:lnTo>
                  <a:pt x="2239" y="5719"/>
                </a:lnTo>
                <a:lnTo>
                  <a:pt x="2190" y="5792"/>
                </a:lnTo>
                <a:lnTo>
                  <a:pt x="2166" y="5865"/>
                </a:lnTo>
                <a:lnTo>
                  <a:pt x="2190" y="5938"/>
                </a:lnTo>
                <a:lnTo>
                  <a:pt x="2239" y="5986"/>
                </a:lnTo>
                <a:lnTo>
                  <a:pt x="2166" y="6108"/>
                </a:lnTo>
                <a:lnTo>
                  <a:pt x="2117" y="6254"/>
                </a:lnTo>
                <a:lnTo>
                  <a:pt x="2093" y="6522"/>
                </a:lnTo>
                <a:lnTo>
                  <a:pt x="2069" y="6935"/>
                </a:lnTo>
                <a:lnTo>
                  <a:pt x="2069" y="7325"/>
                </a:lnTo>
                <a:lnTo>
                  <a:pt x="2117" y="8128"/>
                </a:lnTo>
                <a:lnTo>
                  <a:pt x="2166" y="8736"/>
                </a:lnTo>
                <a:lnTo>
                  <a:pt x="2166" y="9344"/>
                </a:lnTo>
                <a:lnTo>
                  <a:pt x="2142" y="10561"/>
                </a:lnTo>
                <a:lnTo>
                  <a:pt x="2117" y="11753"/>
                </a:lnTo>
                <a:lnTo>
                  <a:pt x="2093" y="12361"/>
                </a:lnTo>
                <a:lnTo>
                  <a:pt x="2117" y="12970"/>
                </a:lnTo>
                <a:lnTo>
                  <a:pt x="2117" y="13043"/>
                </a:lnTo>
                <a:lnTo>
                  <a:pt x="2166" y="13116"/>
                </a:lnTo>
                <a:lnTo>
                  <a:pt x="2215" y="13164"/>
                </a:lnTo>
                <a:lnTo>
                  <a:pt x="2288" y="13189"/>
                </a:lnTo>
                <a:lnTo>
                  <a:pt x="2361" y="13189"/>
                </a:lnTo>
                <a:lnTo>
                  <a:pt x="2434" y="13164"/>
                </a:lnTo>
                <a:lnTo>
                  <a:pt x="2482" y="13116"/>
                </a:lnTo>
                <a:lnTo>
                  <a:pt x="2531" y="13067"/>
                </a:lnTo>
                <a:lnTo>
                  <a:pt x="3821" y="13067"/>
                </a:lnTo>
                <a:lnTo>
                  <a:pt x="4453" y="13091"/>
                </a:lnTo>
                <a:lnTo>
                  <a:pt x="5110" y="13091"/>
                </a:lnTo>
                <a:lnTo>
                  <a:pt x="6668" y="13140"/>
                </a:lnTo>
                <a:lnTo>
                  <a:pt x="8225" y="13140"/>
                </a:lnTo>
                <a:lnTo>
                  <a:pt x="9758" y="13116"/>
                </a:lnTo>
                <a:lnTo>
                  <a:pt x="11315" y="13067"/>
                </a:lnTo>
                <a:lnTo>
                  <a:pt x="12118" y="13043"/>
                </a:lnTo>
                <a:lnTo>
                  <a:pt x="12921" y="13091"/>
                </a:lnTo>
                <a:lnTo>
                  <a:pt x="14600" y="13091"/>
                </a:lnTo>
                <a:lnTo>
                  <a:pt x="14649" y="13043"/>
                </a:lnTo>
                <a:lnTo>
                  <a:pt x="14722" y="13018"/>
                </a:lnTo>
                <a:lnTo>
                  <a:pt x="14746" y="12970"/>
                </a:lnTo>
                <a:lnTo>
                  <a:pt x="14795" y="12897"/>
                </a:lnTo>
                <a:lnTo>
                  <a:pt x="14795" y="12824"/>
                </a:lnTo>
                <a:lnTo>
                  <a:pt x="14795" y="12775"/>
                </a:lnTo>
                <a:lnTo>
                  <a:pt x="14746" y="12702"/>
                </a:lnTo>
                <a:lnTo>
                  <a:pt x="14746" y="12678"/>
                </a:lnTo>
                <a:lnTo>
                  <a:pt x="14673" y="12605"/>
                </a:lnTo>
                <a:lnTo>
                  <a:pt x="14697" y="12507"/>
                </a:lnTo>
                <a:lnTo>
                  <a:pt x="14770" y="11753"/>
                </a:lnTo>
                <a:lnTo>
                  <a:pt x="14795" y="11023"/>
                </a:lnTo>
                <a:lnTo>
                  <a:pt x="14770" y="10269"/>
                </a:lnTo>
                <a:lnTo>
                  <a:pt x="14722" y="9514"/>
                </a:lnTo>
                <a:lnTo>
                  <a:pt x="14697" y="8979"/>
                </a:lnTo>
                <a:lnTo>
                  <a:pt x="14722" y="8468"/>
                </a:lnTo>
                <a:lnTo>
                  <a:pt x="14770" y="7398"/>
                </a:lnTo>
                <a:lnTo>
                  <a:pt x="14795" y="7033"/>
                </a:lnTo>
                <a:lnTo>
                  <a:pt x="14770" y="6668"/>
                </a:lnTo>
                <a:lnTo>
                  <a:pt x="14722" y="6327"/>
                </a:lnTo>
                <a:lnTo>
                  <a:pt x="14624" y="5986"/>
                </a:lnTo>
                <a:lnTo>
                  <a:pt x="14624" y="5889"/>
                </a:lnTo>
                <a:lnTo>
                  <a:pt x="14600" y="5816"/>
                </a:lnTo>
                <a:lnTo>
                  <a:pt x="14551" y="5719"/>
                </a:lnTo>
                <a:lnTo>
                  <a:pt x="14478" y="5670"/>
                </a:lnTo>
                <a:lnTo>
                  <a:pt x="14381" y="5597"/>
                </a:lnTo>
                <a:lnTo>
                  <a:pt x="14284" y="5548"/>
                </a:lnTo>
                <a:lnTo>
                  <a:pt x="14065" y="5500"/>
                </a:lnTo>
                <a:lnTo>
                  <a:pt x="13846" y="5475"/>
                </a:lnTo>
                <a:lnTo>
                  <a:pt x="13578" y="5451"/>
                </a:lnTo>
                <a:close/>
                <a:moveTo>
                  <a:pt x="3796" y="4137"/>
                </a:moveTo>
                <a:lnTo>
                  <a:pt x="4916" y="4161"/>
                </a:lnTo>
                <a:lnTo>
                  <a:pt x="6059" y="4186"/>
                </a:lnTo>
                <a:lnTo>
                  <a:pt x="7179" y="4234"/>
                </a:lnTo>
                <a:lnTo>
                  <a:pt x="8322" y="4283"/>
                </a:lnTo>
                <a:lnTo>
                  <a:pt x="9393" y="4259"/>
                </a:lnTo>
                <a:lnTo>
                  <a:pt x="10463" y="4234"/>
                </a:lnTo>
                <a:lnTo>
                  <a:pt x="11534" y="4210"/>
                </a:lnTo>
                <a:lnTo>
                  <a:pt x="12605" y="4234"/>
                </a:lnTo>
                <a:lnTo>
                  <a:pt x="13529" y="4259"/>
                </a:lnTo>
                <a:lnTo>
                  <a:pt x="13992" y="4234"/>
                </a:lnTo>
                <a:lnTo>
                  <a:pt x="14478" y="4210"/>
                </a:lnTo>
                <a:lnTo>
                  <a:pt x="14916" y="4186"/>
                </a:lnTo>
                <a:lnTo>
                  <a:pt x="15379" y="4186"/>
                </a:lnTo>
                <a:lnTo>
                  <a:pt x="15817" y="4210"/>
                </a:lnTo>
                <a:lnTo>
                  <a:pt x="16060" y="4234"/>
                </a:lnTo>
                <a:lnTo>
                  <a:pt x="16279" y="4283"/>
                </a:lnTo>
                <a:lnTo>
                  <a:pt x="16303" y="4283"/>
                </a:lnTo>
                <a:lnTo>
                  <a:pt x="16303" y="4697"/>
                </a:lnTo>
                <a:lnTo>
                  <a:pt x="16279" y="5086"/>
                </a:lnTo>
                <a:lnTo>
                  <a:pt x="16230" y="6084"/>
                </a:lnTo>
                <a:lnTo>
                  <a:pt x="16206" y="7081"/>
                </a:lnTo>
                <a:lnTo>
                  <a:pt x="16182" y="9077"/>
                </a:lnTo>
                <a:lnTo>
                  <a:pt x="16157" y="10050"/>
                </a:lnTo>
                <a:lnTo>
                  <a:pt x="16133" y="10999"/>
                </a:lnTo>
                <a:lnTo>
                  <a:pt x="16157" y="11534"/>
                </a:lnTo>
                <a:lnTo>
                  <a:pt x="16206" y="12045"/>
                </a:lnTo>
                <a:lnTo>
                  <a:pt x="16279" y="12556"/>
                </a:lnTo>
                <a:lnTo>
                  <a:pt x="16328" y="13067"/>
                </a:lnTo>
                <a:lnTo>
                  <a:pt x="16328" y="13627"/>
                </a:lnTo>
                <a:lnTo>
                  <a:pt x="16303" y="14186"/>
                </a:lnTo>
                <a:lnTo>
                  <a:pt x="15281" y="14284"/>
                </a:lnTo>
                <a:lnTo>
                  <a:pt x="14259" y="14332"/>
                </a:lnTo>
                <a:lnTo>
                  <a:pt x="13213" y="14357"/>
                </a:lnTo>
                <a:lnTo>
                  <a:pt x="12191" y="14381"/>
                </a:lnTo>
                <a:lnTo>
                  <a:pt x="11096" y="14405"/>
                </a:lnTo>
                <a:lnTo>
                  <a:pt x="10025" y="14430"/>
                </a:lnTo>
                <a:lnTo>
                  <a:pt x="7860" y="14527"/>
                </a:lnTo>
                <a:lnTo>
                  <a:pt x="6789" y="14551"/>
                </a:lnTo>
                <a:lnTo>
                  <a:pt x="5719" y="14551"/>
                </a:lnTo>
                <a:lnTo>
                  <a:pt x="3602" y="14478"/>
                </a:lnTo>
                <a:lnTo>
                  <a:pt x="2604" y="14478"/>
                </a:lnTo>
                <a:lnTo>
                  <a:pt x="1606" y="14503"/>
                </a:lnTo>
                <a:lnTo>
                  <a:pt x="1047" y="14478"/>
                </a:lnTo>
                <a:lnTo>
                  <a:pt x="779" y="14478"/>
                </a:lnTo>
                <a:lnTo>
                  <a:pt x="633" y="14503"/>
                </a:lnTo>
                <a:lnTo>
                  <a:pt x="512" y="14527"/>
                </a:lnTo>
                <a:lnTo>
                  <a:pt x="463" y="13700"/>
                </a:lnTo>
                <a:lnTo>
                  <a:pt x="439" y="12848"/>
                </a:lnTo>
                <a:lnTo>
                  <a:pt x="439" y="11169"/>
                </a:lnTo>
                <a:lnTo>
                  <a:pt x="463" y="9466"/>
                </a:lnTo>
                <a:lnTo>
                  <a:pt x="487" y="7787"/>
                </a:lnTo>
                <a:lnTo>
                  <a:pt x="487" y="6887"/>
                </a:lnTo>
                <a:lnTo>
                  <a:pt x="463" y="5986"/>
                </a:lnTo>
                <a:lnTo>
                  <a:pt x="439" y="5086"/>
                </a:lnTo>
                <a:lnTo>
                  <a:pt x="463" y="4648"/>
                </a:lnTo>
                <a:lnTo>
                  <a:pt x="463" y="4186"/>
                </a:lnTo>
                <a:lnTo>
                  <a:pt x="804" y="4161"/>
                </a:lnTo>
                <a:lnTo>
                  <a:pt x="1144" y="4186"/>
                </a:lnTo>
                <a:lnTo>
                  <a:pt x="1801" y="4210"/>
                </a:lnTo>
                <a:lnTo>
                  <a:pt x="2288" y="4210"/>
                </a:lnTo>
                <a:lnTo>
                  <a:pt x="2799" y="4186"/>
                </a:lnTo>
                <a:lnTo>
                  <a:pt x="3285" y="4161"/>
                </a:lnTo>
                <a:lnTo>
                  <a:pt x="3796" y="4137"/>
                </a:lnTo>
                <a:close/>
                <a:moveTo>
                  <a:pt x="15671" y="14770"/>
                </a:moveTo>
                <a:lnTo>
                  <a:pt x="15500" y="14965"/>
                </a:lnTo>
                <a:lnTo>
                  <a:pt x="15403" y="15062"/>
                </a:lnTo>
                <a:lnTo>
                  <a:pt x="15354" y="15184"/>
                </a:lnTo>
                <a:lnTo>
                  <a:pt x="15087" y="15184"/>
                </a:lnTo>
                <a:lnTo>
                  <a:pt x="15184" y="14989"/>
                </a:lnTo>
                <a:lnTo>
                  <a:pt x="15208" y="14892"/>
                </a:lnTo>
                <a:lnTo>
                  <a:pt x="15233" y="14770"/>
                </a:lnTo>
                <a:close/>
                <a:moveTo>
                  <a:pt x="15038" y="14795"/>
                </a:moveTo>
                <a:lnTo>
                  <a:pt x="14965" y="14868"/>
                </a:lnTo>
                <a:lnTo>
                  <a:pt x="14868" y="15014"/>
                </a:lnTo>
                <a:lnTo>
                  <a:pt x="14770" y="15184"/>
                </a:lnTo>
                <a:lnTo>
                  <a:pt x="14405" y="15208"/>
                </a:lnTo>
                <a:lnTo>
                  <a:pt x="14527" y="15014"/>
                </a:lnTo>
                <a:lnTo>
                  <a:pt x="14649" y="14795"/>
                </a:lnTo>
                <a:close/>
                <a:moveTo>
                  <a:pt x="10877" y="14843"/>
                </a:moveTo>
                <a:lnTo>
                  <a:pt x="10755" y="15014"/>
                </a:lnTo>
                <a:lnTo>
                  <a:pt x="10634" y="15233"/>
                </a:lnTo>
                <a:lnTo>
                  <a:pt x="10220" y="15233"/>
                </a:lnTo>
                <a:lnTo>
                  <a:pt x="10293" y="15038"/>
                </a:lnTo>
                <a:lnTo>
                  <a:pt x="10342" y="14868"/>
                </a:lnTo>
                <a:lnTo>
                  <a:pt x="10877" y="14843"/>
                </a:lnTo>
                <a:close/>
                <a:moveTo>
                  <a:pt x="11753" y="14819"/>
                </a:moveTo>
                <a:lnTo>
                  <a:pt x="11729" y="14868"/>
                </a:lnTo>
                <a:lnTo>
                  <a:pt x="11607" y="15038"/>
                </a:lnTo>
                <a:lnTo>
                  <a:pt x="11485" y="15233"/>
                </a:lnTo>
                <a:lnTo>
                  <a:pt x="11072" y="15233"/>
                </a:lnTo>
                <a:lnTo>
                  <a:pt x="11169" y="15038"/>
                </a:lnTo>
                <a:lnTo>
                  <a:pt x="11291" y="14843"/>
                </a:lnTo>
                <a:lnTo>
                  <a:pt x="11753" y="14819"/>
                </a:lnTo>
                <a:close/>
                <a:moveTo>
                  <a:pt x="12532" y="14819"/>
                </a:moveTo>
                <a:lnTo>
                  <a:pt x="12507" y="14868"/>
                </a:lnTo>
                <a:lnTo>
                  <a:pt x="12313" y="15233"/>
                </a:lnTo>
                <a:lnTo>
                  <a:pt x="11899" y="15233"/>
                </a:lnTo>
                <a:lnTo>
                  <a:pt x="12021" y="15014"/>
                </a:lnTo>
                <a:lnTo>
                  <a:pt x="12069" y="14916"/>
                </a:lnTo>
                <a:lnTo>
                  <a:pt x="12094" y="14819"/>
                </a:lnTo>
                <a:close/>
                <a:moveTo>
                  <a:pt x="13529" y="14819"/>
                </a:moveTo>
                <a:lnTo>
                  <a:pt x="13481" y="14868"/>
                </a:lnTo>
                <a:lnTo>
                  <a:pt x="13237" y="15233"/>
                </a:lnTo>
                <a:lnTo>
                  <a:pt x="12678" y="15233"/>
                </a:lnTo>
                <a:lnTo>
                  <a:pt x="12775" y="15014"/>
                </a:lnTo>
                <a:lnTo>
                  <a:pt x="12897" y="14819"/>
                </a:lnTo>
                <a:close/>
                <a:moveTo>
                  <a:pt x="14357" y="14795"/>
                </a:moveTo>
                <a:lnTo>
                  <a:pt x="14186" y="15014"/>
                </a:lnTo>
                <a:lnTo>
                  <a:pt x="14016" y="15208"/>
                </a:lnTo>
                <a:lnTo>
                  <a:pt x="13627" y="15233"/>
                </a:lnTo>
                <a:lnTo>
                  <a:pt x="13724" y="15062"/>
                </a:lnTo>
                <a:lnTo>
                  <a:pt x="13846" y="14868"/>
                </a:lnTo>
                <a:lnTo>
                  <a:pt x="13870" y="14819"/>
                </a:lnTo>
                <a:lnTo>
                  <a:pt x="14357" y="14795"/>
                </a:lnTo>
                <a:close/>
                <a:moveTo>
                  <a:pt x="10025" y="14868"/>
                </a:moveTo>
                <a:lnTo>
                  <a:pt x="9952" y="14989"/>
                </a:lnTo>
                <a:lnTo>
                  <a:pt x="9831" y="15233"/>
                </a:lnTo>
                <a:lnTo>
                  <a:pt x="9320" y="15257"/>
                </a:lnTo>
                <a:lnTo>
                  <a:pt x="9417" y="15087"/>
                </a:lnTo>
                <a:lnTo>
                  <a:pt x="9514" y="14892"/>
                </a:lnTo>
                <a:lnTo>
                  <a:pt x="10025" y="14868"/>
                </a:lnTo>
                <a:close/>
                <a:moveTo>
                  <a:pt x="9101" y="14916"/>
                </a:moveTo>
                <a:lnTo>
                  <a:pt x="9052" y="14989"/>
                </a:lnTo>
                <a:lnTo>
                  <a:pt x="8955" y="15111"/>
                </a:lnTo>
                <a:lnTo>
                  <a:pt x="8858" y="15281"/>
                </a:lnTo>
                <a:lnTo>
                  <a:pt x="8663" y="15281"/>
                </a:lnTo>
                <a:lnTo>
                  <a:pt x="8663" y="15257"/>
                </a:lnTo>
                <a:lnTo>
                  <a:pt x="8809" y="14916"/>
                </a:lnTo>
                <a:close/>
                <a:moveTo>
                  <a:pt x="8468" y="14941"/>
                </a:moveTo>
                <a:lnTo>
                  <a:pt x="8395" y="15038"/>
                </a:lnTo>
                <a:lnTo>
                  <a:pt x="8225" y="15281"/>
                </a:lnTo>
                <a:lnTo>
                  <a:pt x="7738" y="15306"/>
                </a:lnTo>
                <a:lnTo>
                  <a:pt x="7763" y="15281"/>
                </a:lnTo>
                <a:lnTo>
                  <a:pt x="7836" y="15135"/>
                </a:lnTo>
                <a:lnTo>
                  <a:pt x="7909" y="14965"/>
                </a:lnTo>
                <a:lnTo>
                  <a:pt x="8468" y="14941"/>
                </a:lnTo>
                <a:close/>
                <a:moveTo>
                  <a:pt x="16303" y="14746"/>
                </a:moveTo>
                <a:lnTo>
                  <a:pt x="16303" y="15014"/>
                </a:lnTo>
                <a:lnTo>
                  <a:pt x="16303" y="15306"/>
                </a:lnTo>
                <a:lnTo>
                  <a:pt x="16182" y="15257"/>
                </a:lnTo>
                <a:lnTo>
                  <a:pt x="16084" y="15233"/>
                </a:lnTo>
                <a:lnTo>
                  <a:pt x="15841" y="15208"/>
                </a:lnTo>
                <a:lnTo>
                  <a:pt x="15987" y="14989"/>
                </a:lnTo>
                <a:lnTo>
                  <a:pt x="16157" y="14746"/>
                </a:lnTo>
                <a:close/>
                <a:moveTo>
                  <a:pt x="7617" y="14965"/>
                </a:moveTo>
                <a:lnTo>
                  <a:pt x="7471" y="15160"/>
                </a:lnTo>
                <a:lnTo>
                  <a:pt x="7349" y="15330"/>
                </a:lnTo>
                <a:lnTo>
                  <a:pt x="6911" y="15330"/>
                </a:lnTo>
                <a:lnTo>
                  <a:pt x="6984" y="15160"/>
                </a:lnTo>
                <a:lnTo>
                  <a:pt x="7057" y="14965"/>
                </a:lnTo>
                <a:close/>
                <a:moveTo>
                  <a:pt x="6716" y="14965"/>
                </a:moveTo>
                <a:lnTo>
                  <a:pt x="6570" y="15160"/>
                </a:lnTo>
                <a:lnTo>
                  <a:pt x="6449" y="15354"/>
                </a:lnTo>
                <a:lnTo>
                  <a:pt x="5889" y="15379"/>
                </a:lnTo>
                <a:lnTo>
                  <a:pt x="5889" y="15379"/>
                </a:lnTo>
                <a:lnTo>
                  <a:pt x="6011" y="15257"/>
                </a:lnTo>
                <a:lnTo>
                  <a:pt x="6132" y="15135"/>
                </a:lnTo>
                <a:lnTo>
                  <a:pt x="6254" y="15038"/>
                </a:lnTo>
                <a:lnTo>
                  <a:pt x="6376" y="14965"/>
                </a:lnTo>
                <a:close/>
                <a:moveTo>
                  <a:pt x="5256" y="14941"/>
                </a:moveTo>
                <a:lnTo>
                  <a:pt x="5865" y="14965"/>
                </a:lnTo>
                <a:lnTo>
                  <a:pt x="5792" y="15038"/>
                </a:lnTo>
                <a:lnTo>
                  <a:pt x="5646" y="15184"/>
                </a:lnTo>
                <a:lnTo>
                  <a:pt x="5500" y="15379"/>
                </a:lnTo>
                <a:lnTo>
                  <a:pt x="4672" y="15379"/>
                </a:lnTo>
                <a:lnTo>
                  <a:pt x="4867" y="15233"/>
                </a:lnTo>
                <a:lnTo>
                  <a:pt x="5062" y="15135"/>
                </a:lnTo>
                <a:lnTo>
                  <a:pt x="5183" y="15038"/>
                </a:lnTo>
                <a:lnTo>
                  <a:pt x="5232" y="14989"/>
                </a:lnTo>
                <a:lnTo>
                  <a:pt x="5256" y="14941"/>
                </a:lnTo>
                <a:close/>
                <a:moveTo>
                  <a:pt x="4113" y="14916"/>
                </a:moveTo>
                <a:lnTo>
                  <a:pt x="4745" y="14941"/>
                </a:lnTo>
                <a:lnTo>
                  <a:pt x="4624" y="15038"/>
                </a:lnTo>
                <a:lnTo>
                  <a:pt x="4453" y="15184"/>
                </a:lnTo>
                <a:lnTo>
                  <a:pt x="4307" y="15354"/>
                </a:lnTo>
                <a:lnTo>
                  <a:pt x="4283" y="15403"/>
                </a:lnTo>
                <a:lnTo>
                  <a:pt x="3626" y="15403"/>
                </a:lnTo>
                <a:lnTo>
                  <a:pt x="3650" y="15354"/>
                </a:lnTo>
                <a:lnTo>
                  <a:pt x="3894" y="15087"/>
                </a:lnTo>
                <a:lnTo>
                  <a:pt x="4113" y="14916"/>
                </a:lnTo>
                <a:close/>
                <a:moveTo>
                  <a:pt x="1874" y="14892"/>
                </a:moveTo>
                <a:lnTo>
                  <a:pt x="1801" y="14965"/>
                </a:lnTo>
                <a:lnTo>
                  <a:pt x="1631" y="15184"/>
                </a:lnTo>
                <a:lnTo>
                  <a:pt x="1558" y="15281"/>
                </a:lnTo>
                <a:lnTo>
                  <a:pt x="1509" y="15427"/>
                </a:lnTo>
                <a:lnTo>
                  <a:pt x="1217" y="15427"/>
                </a:lnTo>
                <a:lnTo>
                  <a:pt x="1266" y="15354"/>
                </a:lnTo>
                <a:lnTo>
                  <a:pt x="1436" y="15208"/>
                </a:lnTo>
                <a:lnTo>
                  <a:pt x="1509" y="15160"/>
                </a:lnTo>
                <a:lnTo>
                  <a:pt x="1558" y="15135"/>
                </a:lnTo>
                <a:lnTo>
                  <a:pt x="1606" y="15087"/>
                </a:lnTo>
                <a:lnTo>
                  <a:pt x="1631" y="15038"/>
                </a:lnTo>
                <a:lnTo>
                  <a:pt x="1631" y="14965"/>
                </a:lnTo>
                <a:lnTo>
                  <a:pt x="1631" y="14892"/>
                </a:lnTo>
                <a:close/>
                <a:moveTo>
                  <a:pt x="2750" y="14892"/>
                </a:moveTo>
                <a:lnTo>
                  <a:pt x="2726" y="14916"/>
                </a:lnTo>
                <a:lnTo>
                  <a:pt x="2628" y="15087"/>
                </a:lnTo>
                <a:lnTo>
                  <a:pt x="2555" y="15233"/>
                </a:lnTo>
                <a:lnTo>
                  <a:pt x="2531" y="15330"/>
                </a:lnTo>
                <a:lnTo>
                  <a:pt x="2531" y="15427"/>
                </a:lnTo>
                <a:lnTo>
                  <a:pt x="1898" y="15427"/>
                </a:lnTo>
                <a:lnTo>
                  <a:pt x="2093" y="15233"/>
                </a:lnTo>
                <a:lnTo>
                  <a:pt x="2190" y="15135"/>
                </a:lnTo>
                <a:lnTo>
                  <a:pt x="2312" y="15038"/>
                </a:lnTo>
                <a:lnTo>
                  <a:pt x="2409" y="14989"/>
                </a:lnTo>
                <a:lnTo>
                  <a:pt x="2482" y="14892"/>
                </a:lnTo>
                <a:close/>
                <a:moveTo>
                  <a:pt x="3553" y="14892"/>
                </a:moveTo>
                <a:lnTo>
                  <a:pt x="3431" y="15062"/>
                </a:lnTo>
                <a:lnTo>
                  <a:pt x="3310" y="15208"/>
                </a:lnTo>
                <a:lnTo>
                  <a:pt x="3261" y="15306"/>
                </a:lnTo>
                <a:lnTo>
                  <a:pt x="3188" y="15403"/>
                </a:lnTo>
                <a:lnTo>
                  <a:pt x="2920" y="15427"/>
                </a:lnTo>
                <a:lnTo>
                  <a:pt x="2823" y="15427"/>
                </a:lnTo>
                <a:lnTo>
                  <a:pt x="2969" y="15233"/>
                </a:lnTo>
                <a:lnTo>
                  <a:pt x="3066" y="15111"/>
                </a:lnTo>
                <a:lnTo>
                  <a:pt x="3164" y="14989"/>
                </a:lnTo>
                <a:lnTo>
                  <a:pt x="3285" y="14892"/>
                </a:lnTo>
                <a:close/>
                <a:moveTo>
                  <a:pt x="877" y="14868"/>
                </a:moveTo>
                <a:lnTo>
                  <a:pt x="1193" y="14892"/>
                </a:lnTo>
                <a:lnTo>
                  <a:pt x="1023" y="15038"/>
                </a:lnTo>
                <a:lnTo>
                  <a:pt x="877" y="15233"/>
                </a:lnTo>
                <a:lnTo>
                  <a:pt x="804" y="15330"/>
                </a:lnTo>
                <a:lnTo>
                  <a:pt x="755" y="15452"/>
                </a:lnTo>
                <a:lnTo>
                  <a:pt x="585" y="15452"/>
                </a:lnTo>
                <a:lnTo>
                  <a:pt x="536" y="14868"/>
                </a:lnTo>
                <a:close/>
                <a:moveTo>
                  <a:pt x="13894" y="1"/>
                </a:moveTo>
                <a:lnTo>
                  <a:pt x="13724" y="49"/>
                </a:lnTo>
                <a:lnTo>
                  <a:pt x="13578" y="122"/>
                </a:lnTo>
                <a:lnTo>
                  <a:pt x="13456" y="220"/>
                </a:lnTo>
                <a:lnTo>
                  <a:pt x="13335" y="341"/>
                </a:lnTo>
                <a:lnTo>
                  <a:pt x="13262" y="463"/>
                </a:lnTo>
                <a:lnTo>
                  <a:pt x="13189" y="609"/>
                </a:lnTo>
                <a:lnTo>
                  <a:pt x="13116" y="779"/>
                </a:lnTo>
                <a:lnTo>
                  <a:pt x="13067" y="925"/>
                </a:lnTo>
                <a:lnTo>
                  <a:pt x="11996" y="925"/>
                </a:lnTo>
                <a:lnTo>
                  <a:pt x="10901" y="950"/>
                </a:lnTo>
                <a:lnTo>
                  <a:pt x="9831" y="974"/>
                </a:lnTo>
                <a:lnTo>
                  <a:pt x="8736" y="974"/>
                </a:lnTo>
                <a:lnTo>
                  <a:pt x="7641" y="998"/>
                </a:lnTo>
                <a:lnTo>
                  <a:pt x="6108" y="974"/>
                </a:lnTo>
                <a:lnTo>
                  <a:pt x="4599" y="950"/>
                </a:lnTo>
                <a:lnTo>
                  <a:pt x="4648" y="852"/>
                </a:lnTo>
                <a:lnTo>
                  <a:pt x="4624" y="731"/>
                </a:lnTo>
                <a:lnTo>
                  <a:pt x="4599" y="609"/>
                </a:lnTo>
                <a:lnTo>
                  <a:pt x="4526" y="487"/>
                </a:lnTo>
                <a:lnTo>
                  <a:pt x="4429" y="366"/>
                </a:lnTo>
                <a:lnTo>
                  <a:pt x="4332" y="293"/>
                </a:lnTo>
                <a:lnTo>
                  <a:pt x="4210" y="220"/>
                </a:lnTo>
                <a:lnTo>
                  <a:pt x="4088" y="171"/>
                </a:lnTo>
                <a:lnTo>
                  <a:pt x="3894" y="147"/>
                </a:lnTo>
                <a:lnTo>
                  <a:pt x="3723" y="147"/>
                </a:lnTo>
                <a:lnTo>
                  <a:pt x="3553" y="220"/>
                </a:lnTo>
                <a:lnTo>
                  <a:pt x="3407" y="317"/>
                </a:lnTo>
                <a:lnTo>
                  <a:pt x="3285" y="439"/>
                </a:lnTo>
                <a:lnTo>
                  <a:pt x="3188" y="585"/>
                </a:lnTo>
                <a:lnTo>
                  <a:pt x="3115" y="755"/>
                </a:lnTo>
                <a:lnTo>
                  <a:pt x="3042" y="925"/>
                </a:lnTo>
                <a:lnTo>
                  <a:pt x="3042" y="998"/>
                </a:lnTo>
                <a:lnTo>
                  <a:pt x="1242" y="1047"/>
                </a:lnTo>
                <a:lnTo>
                  <a:pt x="828" y="1023"/>
                </a:lnTo>
                <a:lnTo>
                  <a:pt x="633" y="1023"/>
                </a:lnTo>
                <a:lnTo>
                  <a:pt x="439" y="1047"/>
                </a:lnTo>
                <a:lnTo>
                  <a:pt x="390" y="1023"/>
                </a:lnTo>
                <a:lnTo>
                  <a:pt x="317" y="1023"/>
                </a:lnTo>
                <a:lnTo>
                  <a:pt x="268" y="1071"/>
                </a:lnTo>
                <a:lnTo>
                  <a:pt x="244" y="1144"/>
                </a:lnTo>
                <a:lnTo>
                  <a:pt x="268" y="1850"/>
                </a:lnTo>
                <a:lnTo>
                  <a:pt x="268" y="2215"/>
                </a:lnTo>
                <a:lnTo>
                  <a:pt x="268" y="2555"/>
                </a:lnTo>
                <a:lnTo>
                  <a:pt x="171" y="3358"/>
                </a:lnTo>
                <a:lnTo>
                  <a:pt x="74" y="4137"/>
                </a:lnTo>
                <a:lnTo>
                  <a:pt x="49" y="4624"/>
                </a:lnTo>
                <a:lnTo>
                  <a:pt x="25" y="5086"/>
                </a:lnTo>
                <a:lnTo>
                  <a:pt x="25" y="6059"/>
                </a:lnTo>
                <a:lnTo>
                  <a:pt x="49" y="7008"/>
                </a:lnTo>
                <a:lnTo>
                  <a:pt x="74" y="7982"/>
                </a:lnTo>
                <a:lnTo>
                  <a:pt x="25" y="9879"/>
                </a:lnTo>
                <a:lnTo>
                  <a:pt x="1" y="11802"/>
                </a:lnTo>
                <a:lnTo>
                  <a:pt x="1" y="12751"/>
                </a:lnTo>
                <a:lnTo>
                  <a:pt x="1" y="13700"/>
                </a:lnTo>
                <a:lnTo>
                  <a:pt x="49" y="14673"/>
                </a:lnTo>
                <a:lnTo>
                  <a:pt x="122" y="15622"/>
                </a:lnTo>
                <a:lnTo>
                  <a:pt x="122" y="15671"/>
                </a:lnTo>
                <a:lnTo>
                  <a:pt x="147" y="15719"/>
                </a:lnTo>
                <a:lnTo>
                  <a:pt x="171" y="15792"/>
                </a:lnTo>
                <a:lnTo>
                  <a:pt x="195" y="15841"/>
                </a:lnTo>
                <a:lnTo>
                  <a:pt x="244" y="15865"/>
                </a:lnTo>
                <a:lnTo>
                  <a:pt x="293" y="15890"/>
                </a:lnTo>
                <a:lnTo>
                  <a:pt x="560" y="15938"/>
                </a:lnTo>
                <a:lnTo>
                  <a:pt x="828" y="15963"/>
                </a:lnTo>
                <a:lnTo>
                  <a:pt x="1339" y="15987"/>
                </a:lnTo>
                <a:lnTo>
                  <a:pt x="1850" y="15987"/>
                </a:lnTo>
                <a:lnTo>
                  <a:pt x="2385" y="15963"/>
                </a:lnTo>
                <a:lnTo>
                  <a:pt x="3577" y="15938"/>
                </a:lnTo>
                <a:lnTo>
                  <a:pt x="4770" y="15938"/>
                </a:lnTo>
                <a:lnTo>
                  <a:pt x="5938" y="15914"/>
                </a:lnTo>
                <a:lnTo>
                  <a:pt x="7130" y="15890"/>
                </a:lnTo>
                <a:lnTo>
                  <a:pt x="9466" y="15817"/>
                </a:lnTo>
                <a:lnTo>
                  <a:pt x="10536" y="15792"/>
                </a:lnTo>
                <a:lnTo>
                  <a:pt x="11607" y="15792"/>
                </a:lnTo>
                <a:lnTo>
                  <a:pt x="12678" y="15817"/>
                </a:lnTo>
                <a:lnTo>
                  <a:pt x="13748" y="15792"/>
                </a:lnTo>
                <a:lnTo>
                  <a:pt x="15038" y="15744"/>
                </a:lnTo>
                <a:lnTo>
                  <a:pt x="15646" y="15744"/>
                </a:lnTo>
                <a:lnTo>
                  <a:pt x="15914" y="15768"/>
                </a:lnTo>
                <a:lnTo>
                  <a:pt x="16011" y="15792"/>
                </a:lnTo>
                <a:lnTo>
                  <a:pt x="16060" y="15792"/>
                </a:lnTo>
                <a:lnTo>
                  <a:pt x="16084" y="15817"/>
                </a:lnTo>
                <a:lnTo>
                  <a:pt x="16157" y="15841"/>
                </a:lnTo>
                <a:lnTo>
                  <a:pt x="16279" y="15841"/>
                </a:lnTo>
                <a:lnTo>
                  <a:pt x="16328" y="15865"/>
                </a:lnTo>
                <a:lnTo>
                  <a:pt x="16401" y="15890"/>
                </a:lnTo>
                <a:lnTo>
                  <a:pt x="16474" y="15865"/>
                </a:lnTo>
                <a:lnTo>
                  <a:pt x="16547" y="15817"/>
                </a:lnTo>
                <a:lnTo>
                  <a:pt x="16595" y="15744"/>
                </a:lnTo>
                <a:lnTo>
                  <a:pt x="16620" y="15671"/>
                </a:lnTo>
                <a:lnTo>
                  <a:pt x="16668" y="15476"/>
                </a:lnTo>
                <a:lnTo>
                  <a:pt x="16693" y="15111"/>
                </a:lnTo>
                <a:lnTo>
                  <a:pt x="16717" y="14454"/>
                </a:lnTo>
                <a:lnTo>
                  <a:pt x="16741" y="13773"/>
                </a:lnTo>
                <a:lnTo>
                  <a:pt x="16717" y="13262"/>
                </a:lnTo>
                <a:lnTo>
                  <a:pt x="16693" y="12775"/>
                </a:lnTo>
                <a:lnTo>
                  <a:pt x="16571" y="11777"/>
                </a:lnTo>
                <a:lnTo>
                  <a:pt x="16547" y="11193"/>
                </a:lnTo>
                <a:lnTo>
                  <a:pt x="16547" y="10634"/>
                </a:lnTo>
                <a:lnTo>
                  <a:pt x="16595" y="9466"/>
                </a:lnTo>
                <a:lnTo>
                  <a:pt x="16644" y="8420"/>
                </a:lnTo>
                <a:lnTo>
                  <a:pt x="16668" y="7373"/>
                </a:lnTo>
                <a:lnTo>
                  <a:pt x="16693" y="6327"/>
                </a:lnTo>
                <a:lnTo>
                  <a:pt x="16717" y="5281"/>
                </a:lnTo>
                <a:lnTo>
                  <a:pt x="16766" y="4283"/>
                </a:lnTo>
                <a:lnTo>
                  <a:pt x="16741" y="3285"/>
                </a:lnTo>
                <a:lnTo>
                  <a:pt x="16693" y="2312"/>
                </a:lnTo>
                <a:lnTo>
                  <a:pt x="16595" y="1314"/>
                </a:lnTo>
                <a:lnTo>
                  <a:pt x="16644" y="1266"/>
                </a:lnTo>
                <a:lnTo>
                  <a:pt x="16668" y="1193"/>
                </a:lnTo>
                <a:lnTo>
                  <a:pt x="16668" y="1120"/>
                </a:lnTo>
                <a:lnTo>
                  <a:pt x="16668" y="1047"/>
                </a:lnTo>
                <a:lnTo>
                  <a:pt x="16620" y="998"/>
                </a:lnTo>
                <a:lnTo>
                  <a:pt x="16571" y="950"/>
                </a:lnTo>
                <a:lnTo>
                  <a:pt x="16522" y="901"/>
                </a:lnTo>
                <a:lnTo>
                  <a:pt x="16425" y="901"/>
                </a:lnTo>
                <a:lnTo>
                  <a:pt x="14916" y="925"/>
                </a:lnTo>
                <a:lnTo>
                  <a:pt x="14965" y="877"/>
                </a:lnTo>
                <a:lnTo>
                  <a:pt x="14989" y="755"/>
                </a:lnTo>
                <a:lnTo>
                  <a:pt x="14989" y="658"/>
                </a:lnTo>
                <a:lnTo>
                  <a:pt x="14989" y="560"/>
                </a:lnTo>
                <a:lnTo>
                  <a:pt x="14941" y="463"/>
                </a:lnTo>
                <a:lnTo>
                  <a:pt x="14892" y="366"/>
                </a:lnTo>
                <a:lnTo>
                  <a:pt x="14843" y="293"/>
                </a:lnTo>
                <a:lnTo>
                  <a:pt x="14673" y="171"/>
                </a:lnTo>
                <a:lnTo>
                  <a:pt x="14503" y="74"/>
                </a:lnTo>
                <a:lnTo>
                  <a:pt x="14284" y="25"/>
                </a:lnTo>
                <a:lnTo>
                  <a:pt x="14089" y="1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7"/>
          <p:cNvSpPr txBox="1">
            <a:spLocks noGrp="1"/>
          </p:cNvSpPr>
          <p:nvPr>
            <p:ph type="ctrTitle" idx="4294967295"/>
          </p:nvPr>
        </p:nvSpPr>
        <p:spPr>
          <a:xfrm>
            <a:off x="1295400" y="285750"/>
            <a:ext cx="7620000" cy="828652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5.Kapag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</a:rPr>
              <a:t>ang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</a:rPr>
              <a:t>panlaping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</a:rPr>
              <a:t>ika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- ay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</a:rPr>
              <a:t>iniunlapi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</a:rPr>
              <a:t>sa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</a:rPr>
              <a:t>numero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 o </a:t>
            </a:r>
            <a:r>
              <a:rPr lang="en-US" sz="3600" dirty="0" err="1" smtClean="0">
                <a:solidFill>
                  <a:schemeClr val="accent6">
                    <a:lumMod val="75000"/>
                  </a:schemeClr>
                </a:solidFill>
              </a:rPr>
              <a:t>tambilang</a:t>
            </a:r>
            <a:r>
              <a:rPr lang="en-US" sz="36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sz="36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9" name="Google Shape;89;p17"/>
          <p:cNvSpPr/>
          <p:nvPr/>
        </p:nvSpPr>
        <p:spPr>
          <a:xfrm>
            <a:off x="6172200" y="3486150"/>
            <a:ext cx="756529" cy="778144"/>
          </a:xfrm>
          <a:custGeom>
            <a:avLst/>
            <a:gdLst/>
            <a:ahLst/>
            <a:cxnLst/>
            <a:rect l="l" t="t" r="r" b="b"/>
            <a:pathLst>
              <a:path w="16449" h="16668" extrusionOk="0">
                <a:moveTo>
                  <a:pt x="12288" y="1995"/>
                </a:moveTo>
                <a:lnTo>
                  <a:pt x="12093" y="2117"/>
                </a:lnTo>
                <a:lnTo>
                  <a:pt x="11923" y="2239"/>
                </a:lnTo>
                <a:lnTo>
                  <a:pt x="11655" y="2531"/>
                </a:lnTo>
                <a:lnTo>
                  <a:pt x="11461" y="2433"/>
                </a:lnTo>
                <a:lnTo>
                  <a:pt x="11874" y="2214"/>
                </a:lnTo>
                <a:lnTo>
                  <a:pt x="12288" y="1995"/>
                </a:lnTo>
                <a:close/>
                <a:moveTo>
                  <a:pt x="13261" y="2239"/>
                </a:moveTo>
                <a:lnTo>
                  <a:pt x="13359" y="2263"/>
                </a:lnTo>
                <a:lnTo>
                  <a:pt x="13456" y="2287"/>
                </a:lnTo>
                <a:lnTo>
                  <a:pt x="13529" y="2336"/>
                </a:lnTo>
                <a:lnTo>
                  <a:pt x="13578" y="2433"/>
                </a:lnTo>
                <a:lnTo>
                  <a:pt x="13626" y="2531"/>
                </a:lnTo>
                <a:lnTo>
                  <a:pt x="13675" y="2725"/>
                </a:lnTo>
                <a:lnTo>
                  <a:pt x="13651" y="2896"/>
                </a:lnTo>
                <a:lnTo>
                  <a:pt x="13626" y="3090"/>
                </a:lnTo>
                <a:lnTo>
                  <a:pt x="13578" y="3285"/>
                </a:lnTo>
                <a:lnTo>
                  <a:pt x="13480" y="3480"/>
                </a:lnTo>
                <a:lnTo>
                  <a:pt x="13383" y="3650"/>
                </a:lnTo>
                <a:lnTo>
                  <a:pt x="13188" y="4015"/>
                </a:lnTo>
                <a:lnTo>
                  <a:pt x="12969" y="3674"/>
                </a:lnTo>
                <a:lnTo>
                  <a:pt x="12702" y="3358"/>
                </a:lnTo>
                <a:lnTo>
                  <a:pt x="12410" y="3066"/>
                </a:lnTo>
                <a:lnTo>
                  <a:pt x="12093" y="2823"/>
                </a:lnTo>
                <a:lnTo>
                  <a:pt x="12288" y="2677"/>
                </a:lnTo>
                <a:lnTo>
                  <a:pt x="12483" y="2531"/>
                </a:lnTo>
                <a:lnTo>
                  <a:pt x="12726" y="2385"/>
                </a:lnTo>
                <a:lnTo>
                  <a:pt x="12945" y="2287"/>
                </a:lnTo>
                <a:lnTo>
                  <a:pt x="13164" y="2239"/>
                </a:lnTo>
                <a:close/>
                <a:moveTo>
                  <a:pt x="7981" y="3699"/>
                </a:moveTo>
                <a:lnTo>
                  <a:pt x="7981" y="3723"/>
                </a:lnTo>
                <a:lnTo>
                  <a:pt x="7932" y="3723"/>
                </a:lnTo>
                <a:lnTo>
                  <a:pt x="7908" y="3747"/>
                </a:lnTo>
                <a:lnTo>
                  <a:pt x="7835" y="3796"/>
                </a:lnTo>
                <a:lnTo>
                  <a:pt x="7786" y="3845"/>
                </a:lnTo>
                <a:lnTo>
                  <a:pt x="7738" y="3918"/>
                </a:lnTo>
                <a:lnTo>
                  <a:pt x="7689" y="3991"/>
                </a:lnTo>
                <a:lnTo>
                  <a:pt x="7689" y="4064"/>
                </a:lnTo>
                <a:lnTo>
                  <a:pt x="7689" y="4088"/>
                </a:lnTo>
                <a:lnTo>
                  <a:pt x="7689" y="4112"/>
                </a:lnTo>
                <a:lnTo>
                  <a:pt x="7689" y="4137"/>
                </a:lnTo>
                <a:lnTo>
                  <a:pt x="7689" y="4161"/>
                </a:lnTo>
                <a:lnTo>
                  <a:pt x="7689" y="4307"/>
                </a:lnTo>
                <a:lnTo>
                  <a:pt x="7738" y="4453"/>
                </a:lnTo>
                <a:lnTo>
                  <a:pt x="7786" y="4526"/>
                </a:lnTo>
                <a:lnTo>
                  <a:pt x="7859" y="4574"/>
                </a:lnTo>
                <a:lnTo>
                  <a:pt x="8030" y="4672"/>
                </a:lnTo>
                <a:lnTo>
                  <a:pt x="8176" y="4720"/>
                </a:lnTo>
                <a:lnTo>
                  <a:pt x="8297" y="4720"/>
                </a:lnTo>
                <a:lnTo>
                  <a:pt x="8395" y="4696"/>
                </a:lnTo>
                <a:lnTo>
                  <a:pt x="8492" y="4672"/>
                </a:lnTo>
                <a:lnTo>
                  <a:pt x="8589" y="4599"/>
                </a:lnTo>
                <a:lnTo>
                  <a:pt x="8662" y="4526"/>
                </a:lnTo>
                <a:lnTo>
                  <a:pt x="8711" y="4429"/>
                </a:lnTo>
                <a:lnTo>
                  <a:pt x="8711" y="4307"/>
                </a:lnTo>
                <a:lnTo>
                  <a:pt x="8711" y="4185"/>
                </a:lnTo>
                <a:lnTo>
                  <a:pt x="8662" y="4064"/>
                </a:lnTo>
                <a:lnTo>
                  <a:pt x="8614" y="3942"/>
                </a:lnTo>
                <a:lnTo>
                  <a:pt x="8541" y="3845"/>
                </a:lnTo>
                <a:lnTo>
                  <a:pt x="8468" y="3772"/>
                </a:lnTo>
                <a:lnTo>
                  <a:pt x="8370" y="3723"/>
                </a:lnTo>
                <a:lnTo>
                  <a:pt x="8273" y="3699"/>
                </a:lnTo>
                <a:close/>
                <a:moveTo>
                  <a:pt x="9830" y="3966"/>
                </a:moveTo>
                <a:lnTo>
                  <a:pt x="9709" y="3991"/>
                </a:lnTo>
                <a:lnTo>
                  <a:pt x="9611" y="4064"/>
                </a:lnTo>
                <a:lnTo>
                  <a:pt x="9538" y="4161"/>
                </a:lnTo>
                <a:lnTo>
                  <a:pt x="9514" y="4258"/>
                </a:lnTo>
                <a:lnTo>
                  <a:pt x="9490" y="4356"/>
                </a:lnTo>
                <a:lnTo>
                  <a:pt x="9514" y="4453"/>
                </a:lnTo>
                <a:lnTo>
                  <a:pt x="9563" y="4574"/>
                </a:lnTo>
                <a:lnTo>
                  <a:pt x="9636" y="4647"/>
                </a:lnTo>
                <a:lnTo>
                  <a:pt x="9757" y="4720"/>
                </a:lnTo>
                <a:lnTo>
                  <a:pt x="9879" y="4745"/>
                </a:lnTo>
                <a:lnTo>
                  <a:pt x="10025" y="4696"/>
                </a:lnTo>
                <a:lnTo>
                  <a:pt x="10098" y="4672"/>
                </a:lnTo>
                <a:lnTo>
                  <a:pt x="10147" y="4623"/>
                </a:lnTo>
                <a:lnTo>
                  <a:pt x="10244" y="4502"/>
                </a:lnTo>
                <a:lnTo>
                  <a:pt x="10268" y="4429"/>
                </a:lnTo>
                <a:lnTo>
                  <a:pt x="10268" y="4356"/>
                </a:lnTo>
                <a:lnTo>
                  <a:pt x="10244" y="4234"/>
                </a:lnTo>
                <a:lnTo>
                  <a:pt x="10220" y="4161"/>
                </a:lnTo>
                <a:lnTo>
                  <a:pt x="10147" y="4064"/>
                </a:lnTo>
                <a:lnTo>
                  <a:pt x="10074" y="4015"/>
                </a:lnTo>
                <a:lnTo>
                  <a:pt x="9952" y="3966"/>
                </a:lnTo>
                <a:close/>
                <a:moveTo>
                  <a:pt x="9125" y="5572"/>
                </a:moveTo>
                <a:lnTo>
                  <a:pt x="9003" y="5596"/>
                </a:lnTo>
                <a:lnTo>
                  <a:pt x="8881" y="5669"/>
                </a:lnTo>
                <a:lnTo>
                  <a:pt x="8808" y="5791"/>
                </a:lnTo>
                <a:lnTo>
                  <a:pt x="8784" y="5913"/>
                </a:lnTo>
                <a:lnTo>
                  <a:pt x="8808" y="6034"/>
                </a:lnTo>
                <a:lnTo>
                  <a:pt x="8881" y="6156"/>
                </a:lnTo>
                <a:lnTo>
                  <a:pt x="9003" y="6229"/>
                </a:lnTo>
                <a:lnTo>
                  <a:pt x="9125" y="6253"/>
                </a:lnTo>
                <a:lnTo>
                  <a:pt x="9246" y="6229"/>
                </a:lnTo>
                <a:lnTo>
                  <a:pt x="9368" y="6156"/>
                </a:lnTo>
                <a:lnTo>
                  <a:pt x="9441" y="6034"/>
                </a:lnTo>
                <a:lnTo>
                  <a:pt x="9465" y="5913"/>
                </a:lnTo>
                <a:lnTo>
                  <a:pt x="9441" y="5791"/>
                </a:lnTo>
                <a:lnTo>
                  <a:pt x="9368" y="5669"/>
                </a:lnTo>
                <a:lnTo>
                  <a:pt x="9246" y="5596"/>
                </a:lnTo>
                <a:lnTo>
                  <a:pt x="9125" y="5572"/>
                </a:lnTo>
                <a:close/>
                <a:moveTo>
                  <a:pt x="5013" y="9441"/>
                </a:moveTo>
                <a:lnTo>
                  <a:pt x="4842" y="9538"/>
                </a:lnTo>
                <a:lnTo>
                  <a:pt x="4672" y="9684"/>
                </a:lnTo>
                <a:lnTo>
                  <a:pt x="4502" y="9855"/>
                </a:lnTo>
                <a:lnTo>
                  <a:pt x="4356" y="10025"/>
                </a:lnTo>
                <a:lnTo>
                  <a:pt x="4112" y="10414"/>
                </a:lnTo>
                <a:lnTo>
                  <a:pt x="3918" y="10779"/>
                </a:lnTo>
                <a:lnTo>
                  <a:pt x="3723" y="11144"/>
                </a:lnTo>
                <a:lnTo>
                  <a:pt x="3650" y="11363"/>
                </a:lnTo>
                <a:lnTo>
                  <a:pt x="3553" y="11582"/>
                </a:lnTo>
                <a:lnTo>
                  <a:pt x="3504" y="11826"/>
                </a:lnTo>
                <a:lnTo>
                  <a:pt x="3480" y="12045"/>
                </a:lnTo>
                <a:lnTo>
                  <a:pt x="3480" y="12239"/>
                </a:lnTo>
                <a:lnTo>
                  <a:pt x="3528" y="12337"/>
                </a:lnTo>
                <a:lnTo>
                  <a:pt x="3577" y="12410"/>
                </a:lnTo>
                <a:lnTo>
                  <a:pt x="3601" y="12434"/>
                </a:lnTo>
                <a:lnTo>
                  <a:pt x="3626" y="12458"/>
                </a:lnTo>
                <a:lnTo>
                  <a:pt x="3650" y="12434"/>
                </a:lnTo>
                <a:lnTo>
                  <a:pt x="3674" y="12410"/>
                </a:lnTo>
                <a:lnTo>
                  <a:pt x="3747" y="12288"/>
                </a:lnTo>
                <a:lnTo>
                  <a:pt x="3772" y="12166"/>
                </a:lnTo>
                <a:lnTo>
                  <a:pt x="3820" y="11874"/>
                </a:lnTo>
                <a:lnTo>
                  <a:pt x="3869" y="11631"/>
                </a:lnTo>
                <a:lnTo>
                  <a:pt x="3966" y="11388"/>
                </a:lnTo>
                <a:lnTo>
                  <a:pt x="4137" y="10925"/>
                </a:lnTo>
                <a:lnTo>
                  <a:pt x="4331" y="10536"/>
                </a:lnTo>
                <a:lnTo>
                  <a:pt x="4575" y="10171"/>
                </a:lnTo>
                <a:lnTo>
                  <a:pt x="4818" y="9830"/>
                </a:lnTo>
                <a:lnTo>
                  <a:pt x="5061" y="9490"/>
                </a:lnTo>
                <a:lnTo>
                  <a:pt x="5061" y="9465"/>
                </a:lnTo>
                <a:lnTo>
                  <a:pt x="5061" y="9441"/>
                </a:lnTo>
                <a:close/>
                <a:moveTo>
                  <a:pt x="9003" y="2287"/>
                </a:moveTo>
                <a:lnTo>
                  <a:pt x="9319" y="2312"/>
                </a:lnTo>
                <a:lnTo>
                  <a:pt x="9611" y="2360"/>
                </a:lnTo>
                <a:lnTo>
                  <a:pt x="9928" y="2409"/>
                </a:lnTo>
                <a:lnTo>
                  <a:pt x="10220" y="2482"/>
                </a:lnTo>
                <a:lnTo>
                  <a:pt x="10512" y="2579"/>
                </a:lnTo>
                <a:lnTo>
                  <a:pt x="10804" y="2677"/>
                </a:lnTo>
                <a:lnTo>
                  <a:pt x="11071" y="2798"/>
                </a:lnTo>
                <a:lnTo>
                  <a:pt x="11339" y="2944"/>
                </a:lnTo>
                <a:lnTo>
                  <a:pt x="11582" y="3066"/>
                </a:lnTo>
                <a:lnTo>
                  <a:pt x="11826" y="3236"/>
                </a:lnTo>
                <a:lnTo>
                  <a:pt x="12020" y="3382"/>
                </a:lnTo>
                <a:lnTo>
                  <a:pt x="12215" y="3577"/>
                </a:lnTo>
                <a:lnTo>
                  <a:pt x="12580" y="3966"/>
                </a:lnTo>
                <a:lnTo>
                  <a:pt x="12921" y="4380"/>
                </a:lnTo>
                <a:lnTo>
                  <a:pt x="12410" y="5012"/>
                </a:lnTo>
                <a:lnTo>
                  <a:pt x="11874" y="5596"/>
                </a:lnTo>
                <a:lnTo>
                  <a:pt x="11339" y="6180"/>
                </a:lnTo>
                <a:lnTo>
                  <a:pt x="10804" y="6764"/>
                </a:lnTo>
                <a:lnTo>
                  <a:pt x="9684" y="7908"/>
                </a:lnTo>
                <a:lnTo>
                  <a:pt x="9149" y="8492"/>
                </a:lnTo>
                <a:lnTo>
                  <a:pt x="8614" y="9076"/>
                </a:lnTo>
                <a:lnTo>
                  <a:pt x="6667" y="11217"/>
                </a:lnTo>
                <a:lnTo>
                  <a:pt x="6302" y="11631"/>
                </a:lnTo>
                <a:lnTo>
                  <a:pt x="5889" y="12045"/>
                </a:lnTo>
                <a:lnTo>
                  <a:pt x="5499" y="12410"/>
                </a:lnTo>
                <a:lnTo>
                  <a:pt x="5061" y="12774"/>
                </a:lnTo>
                <a:lnTo>
                  <a:pt x="5061" y="12774"/>
                </a:lnTo>
                <a:lnTo>
                  <a:pt x="5110" y="12677"/>
                </a:lnTo>
                <a:lnTo>
                  <a:pt x="5329" y="12166"/>
                </a:lnTo>
                <a:lnTo>
                  <a:pt x="5572" y="11631"/>
                </a:lnTo>
                <a:lnTo>
                  <a:pt x="5597" y="11582"/>
                </a:lnTo>
                <a:lnTo>
                  <a:pt x="5548" y="11558"/>
                </a:lnTo>
                <a:lnTo>
                  <a:pt x="5499" y="11534"/>
                </a:lnTo>
                <a:lnTo>
                  <a:pt x="5475" y="11582"/>
                </a:lnTo>
                <a:lnTo>
                  <a:pt x="5183" y="11996"/>
                </a:lnTo>
                <a:lnTo>
                  <a:pt x="4915" y="12434"/>
                </a:lnTo>
                <a:lnTo>
                  <a:pt x="4745" y="12750"/>
                </a:lnTo>
                <a:lnTo>
                  <a:pt x="4648" y="12920"/>
                </a:lnTo>
                <a:lnTo>
                  <a:pt x="4599" y="13091"/>
                </a:lnTo>
                <a:lnTo>
                  <a:pt x="4477" y="13188"/>
                </a:lnTo>
                <a:lnTo>
                  <a:pt x="4404" y="13115"/>
                </a:lnTo>
                <a:lnTo>
                  <a:pt x="4258" y="13042"/>
                </a:lnTo>
                <a:lnTo>
                  <a:pt x="4331" y="12750"/>
                </a:lnTo>
                <a:lnTo>
                  <a:pt x="4404" y="12507"/>
                </a:lnTo>
                <a:lnTo>
                  <a:pt x="4526" y="12264"/>
                </a:lnTo>
                <a:lnTo>
                  <a:pt x="4769" y="11801"/>
                </a:lnTo>
                <a:lnTo>
                  <a:pt x="5232" y="11071"/>
                </a:lnTo>
                <a:lnTo>
                  <a:pt x="5694" y="10366"/>
                </a:lnTo>
                <a:lnTo>
                  <a:pt x="5718" y="10341"/>
                </a:lnTo>
                <a:lnTo>
                  <a:pt x="5694" y="10317"/>
                </a:lnTo>
                <a:lnTo>
                  <a:pt x="5670" y="10293"/>
                </a:lnTo>
                <a:lnTo>
                  <a:pt x="5645" y="10317"/>
                </a:lnTo>
                <a:lnTo>
                  <a:pt x="5037" y="11047"/>
                </a:lnTo>
                <a:lnTo>
                  <a:pt x="4745" y="11412"/>
                </a:lnTo>
                <a:lnTo>
                  <a:pt x="4477" y="11801"/>
                </a:lnTo>
                <a:lnTo>
                  <a:pt x="4331" y="12020"/>
                </a:lnTo>
                <a:lnTo>
                  <a:pt x="4185" y="12288"/>
                </a:lnTo>
                <a:lnTo>
                  <a:pt x="4064" y="12556"/>
                </a:lnTo>
                <a:lnTo>
                  <a:pt x="3966" y="12847"/>
                </a:lnTo>
                <a:lnTo>
                  <a:pt x="3674" y="12604"/>
                </a:lnTo>
                <a:lnTo>
                  <a:pt x="3407" y="12312"/>
                </a:lnTo>
                <a:lnTo>
                  <a:pt x="3188" y="11996"/>
                </a:lnTo>
                <a:lnTo>
                  <a:pt x="2969" y="11655"/>
                </a:lnTo>
                <a:lnTo>
                  <a:pt x="3066" y="11436"/>
                </a:lnTo>
                <a:lnTo>
                  <a:pt x="3139" y="11193"/>
                </a:lnTo>
                <a:lnTo>
                  <a:pt x="3236" y="10950"/>
                </a:lnTo>
                <a:lnTo>
                  <a:pt x="3358" y="10706"/>
                </a:lnTo>
                <a:lnTo>
                  <a:pt x="3626" y="10220"/>
                </a:lnTo>
                <a:lnTo>
                  <a:pt x="3869" y="9782"/>
                </a:lnTo>
                <a:lnTo>
                  <a:pt x="4161" y="9368"/>
                </a:lnTo>
                <a:lnTo>
                  <a:pt x="4453" y="8954"/>
                </a:lnTo>
                <a:lnTo>
                  <a:pt x="4769" y="8565"/>
                </a:lnTo>
                <a:lnTo>
                  <a:pt x="4794" y="8541"/>
                </a:lnTo>
                <a:lnTo>
                  <a:pt x="4769" y="8516"/>
                </a:lnTo>
                <a:lnTo>
                  <a:pt x="4745" y="8492"/>
                </a:lnTo>
                <a:lnTo>
                  <a:pt x="4721" y="8492"/>
                </a:lnTo>
                <a:lnTo>
                  <a:pt x="4331" y="8808"/>
                </a:lnTo>
                <a:lnTo>
                  <a:pt x="3991" y="9149"/>
                </a:lnTo>
                <a:lnTo>
                  <a:pt x="3699" y="9514"/>
                </a:lnTo>
                <a:lnTo>
                  <a:pt x="3407" y="9928"/>
                </a:lnTo>
                <a:lnTo>
                  <a:pt x="3236" y="10195"/>
                </a:lnTo>
                <a:lnTo>
                  <a:pt x="3042" y="10512"/>
                </a:lnTo>
                <a:lnTo>
                  <a:pt x="2871" y="10852"/>
                </a:lnTo>
                <a:lnTo>
                  <a:pt x="2798" y="11047"/>
                </a:lnTo>
                <a:lnTo>
                  <a:pt x="2750" y="11217"/>
                </a:lnTo>
                <a:lnTo>
                  <a:pt x="2579" y="10852"/>
                </a:lnTo>
                <a:lnTo>
                  <a:pt x="2458" y="10487"/>
                </a:lnTo>
                <a:lnTo>
                  <a:pt x="2579" y="10341"/>
                </a:lnTo>
                <a:lnTo>
                  <a:pt x="2652" y="10195"/>
                </a:lnTo>
                <a:lnTo>
                  <a:pt x="2798" y="9830"/>
                </a:lnTo>
                <a:lnTo>
                  <a:pt x="3236" y="8954"/>
                </a:lnTo>
                <a:lnTo>
                  <a:pt x="3455" y="8565"/>
                </a:lnTo>
                <a:lnTo>
                  <a:pt x="3699" y="8200"/>
                </a:lnTo>
                <a:lnTo>
                  <a:pt x="3966" y="7835"/>
                </a:lnTo>
                <a:lnTo>
                  <a:pt x="4185" y="7446"/>
                </a:lnTo>
                <a:lnTo>
                  <a:pt x="4210" y="7421"/>
                </a:lnTo>
                <a:lnTo>
                  <a:pt x="4185" y="7397"/>
                </a:lnTo>
                <a:lnTo>
                  <a:pt x="4161" y="7373"/>
                </a:lnTo>
                <a:lnTo>
                  <a:pt x="4137" y="7397"/>
                </a:lnTo>
                <a:lnTo>
                  <a:pt x="3966" y="7494"/>
                </a:lnTo>
                <a:lnTo>
                  <a:pt x="3820" y="7640"/>
                </a:lnTo>
                <a:lnTo>
                  <a:pt x="3674" y="7786"/>
                </a:lnTo>
                <a:lnTo>
                  <a:pt x="3528" y="7957"/>
                </a:lnTo>
                <a:lnTo>
                  <a:pt x="3285" y="8346"/>
                </a:lnTo>
                <a:lnTo>
                  <a:pt x="3066" y="8687"/>
                </a:lnTo>
                <a:lnTo>
                  <a:pt x="2798" y="9198"/>
                </a:lnTo>
                <a:lnTo>
                  <a:pt x="2555" y="9709"/>
                </a:lnTo>
                <a:lnTo>
                  <a:pt x="2458" y="9928"/>
                </a:lnTo>
                <a:lnTo>
                  <a:pt x="2360" y="10171"/>
                </a:lnTo>
                <a:lnTo>
                  <a:pt x="2239" y="9757"/>
                </a:lnTo>
                <a:lnTo>
                  <a:pt x="2166" y="9368"/>
                </a:lnTo>
                <a:lnTo>
                  <a:pt x="2239" y="9173"/>
                </a:lnTo>
                <a:lnTo>
                  <a:pt x="2385" y="8833"/>
                </a:lnTo>
                <a:lnTo>
                  <a:pt x="2555" y="8492"/>
                </a:lnTo>
                <a:lnTo>
                  <a:pt x="2725" y="8176"/>
                </a:lnTo>
                <a:lnTo>
                  <a:pt x="2920" y="7859"/>
                </a:lnTo>
                <a:lnTo>
                  <a:pt x="3309" y="7300"/>
                </a:lnTo>
                <a:lnTo>
                  <a:pt x="3528" y="7056"/>
                </a:lnTo>
                <a:lnTo>
                  <a:pt x="3747" y="6789"/>
                </a:lnTo>
                <a:lnTo>
                  <a:pt x="3893" y="6667"/>
                </a:lnTo>
                <a:lnTo>
                  <a:pt x="4088" y="6545"/>
                </a:lnTo>
                <a:lnTo>
                  <a:pt x="4234" y="6399"/>
                </a:lnTo>
                <a:lnTo>
                  <a:pt x="4380" y="6253"/>
                </a:lnTo>
                <a:lnTo>
                  <a:pt x="4356" y="6229"/>
                </a:lnTo>
                <a:lnTo>
                  <a:pt x="4283" y="6205"/>
                </a:lnTo>
                <a:lnTo>
                  <a:pt x="4185" y="6180"/>
                </a:lnTo>
                <a:lnTo>
                  <a:pt x="4064" y="6229"/>
                </a:lnTo>
                <a:lnTo>
                  <a:pt x="3942" y="6278"/>
                </a:lnTo>
                <a:lnTo>
                  <a:pt x="3820" y="6375"/>
                </a:lnTo>
                <a:lnTo>
                  <a:pt x="3699" y="6472"/>
                </a:lnTo>
                <a:lnTo>
                  <a:pt x="3455" y="6716"/>
                </a:lnTo>
                <a:lnTo>
                  <a:pt x="3236" y="6983"/>
                </a:lnTo>
                <a:lnTo>
                  <a:pt x="3017" y="7251"/>
                </a:lnTo>
                <a:lnTo>
                  <a:pt x="2750" y="7640"/>
                </a:lnTo>
                <a:lnTo>
                  <a:pt x="2579" y="7908"/>
                </a:lnTo>
                <a:lnTo>
                  <a:pt x="2409" y="8176"/>
                </a:lnTo>
                <a:lnTo>
                  <a:pt x="2239" y="8468"/>
                </a:lnTo>
                <a:lnTo>
                  <a:pt x="2093" y="8784"/>
                </a:lnTo>
                <a:lnTo>
                  <a:pt x="2093" y="8565"/>
                </a:lnTo>
                <a:lnTo>
                  <a:pt x="2093" y="8224"/>
                </a:lnTo>
                <a:lnTo>
                  <a:pt x="2239" y="7835"/>
                </a:lnTo>
                <a:lnTo>
                  <a:pt x="2385" y="7567"/>
                </a:lnTo>
                <a:lnTo>
                  <a:pt x="2506" y="7324"/>
                </a:lnTo>
                <a:lnTo>
                  <a:pt x="2823" y="6837"/>
                </a:lnTo>
                <a:lnTo>
                  <a:pt x="3139" y="6375"/>
                </a:lnTo>
                <a:lnTo>
                  <a:pt x="3309" y="6156"/>
                </a:lnTo>
                <a:lnTo>
                  <a:pt x="3504" y="5961"/>
                </a:lnTo>
                <a:lnTo>
                  <a:pt x="3723" y="5742"/>
                </a:lnTo>
                <a:lnTo>
                  <a:pt x="3942" y="5572"/>
                </a:lnTo>
                <a:lnTo>
                  <a:pt x="4161" y="5402"/>
                </a:lnTo>
                <a:lnTo>
                  <a:pt x="4404" y="5256"/>
                </a:lnTo>
                <a:lnTo>
                  <a:pt x="4429" y="5207"/>
                </a:lnTo>
                <a:lnTo>
                  <a:pt x="4429" y="5158"/>
                </a:lnTo>
                <a:lnTo>
                  <a:pt x="4380" y="5110"/>
                </a:lnTo>
                <a:lnTo>
                  <a:pt x="4331" y="5110"/>
                </a:lnTo>
                <a:lnTo>
                  <a:pt x="4088" y="5207"/>
                </a:lnTo>
                <a:lnTo>
                  <a:pt x="3845" y="5353"/>
                </a:lnTo>
                <a:lnTo>
                  <a:pt x="3626" y="5499"/>
                </a:lnTo>
                <a:lnTo>
                  <a:pt x="3431" y="5645"/>
                </a:lnTo>
                <a:lnTo>
                  <a:pt x="3236" y="5840"/>
                </a:lnTo>
                <a:lnTo>
                  <a:pt x="3042" y="6034"/>
                </a:lnTo>
                <a:lnTo>
                  <a:pt x="2701" y="6424"/>
                </a:lnTo>
                <a:lnTo>
                  <a:pt x="2409" y="6837"/>
                </a:lnTo>
                <a:lnTo>
                  <a:pt x="2166" y="7251"/>
                </a:lnTo>
                <a:lnTo>
                  <a:pt x="2239" y="6910"/>
                </a:lnTo>
                <a:lnTo>
                  <a:pt x="2312" y="6570"/>
                </a:lnTo>
                <a:lnTo>
                  <a:pt x="2409" y="6229"/>
                </a:lnTo>
                <a:lnTo>
                  <a:pt x="2531" y="5888"/>
                </a:lnTo>
                <a:lnTo>
                  <a:pt x="2774" y="5621"/>
                </a:lnTo>
                <a:lnTo>
                  <a:pt x="3042" y="5402"/>
                </a:lnTo>
                <a:lnTo>
                  <a:pt x="3626" y="4964"/>
                </a:lnTo>
                <a:lnTo>
                  <a:pt x="3650" y="4915"/>
                </a:lnTo>
                <a:lnTo>
                  <a:pt x="3650" y="4866"/>
                </a:lnTo>
                <a:lnTo>
                  <a:pt x="3626" y="4818"/>
                </a:lnTo>
                <a:lnTo>
                  <a:pt x="3407" y="4818"/>
                </a:lnTo>
                <a:lnTo>
                  <a:pt x="3261" y="4866"/>
                </a:lnTo>
                <a:lnTo>
                  <a:pt x="3090" y="4939"/>
                </a:lnTo>
                <a:lnTo>
                  <a:pt x="2944" y="5012"/>
                </a:lnTo>
                <a:lnTo>
                  <a:pt x="3236" y="4574"/>
                </a:lnTo>
                <a:lnTo>
                  <a:pt x="3577" y="4161"/>
                </a:lnTo>
                <a:lnTo>
                  <a:pt x="3747" y="3966"/>
                </a:lnTo>
                <a:lnTo>
                  <a:pt x="3942" y="3796"/>
                </a:lnTo>
                <a:lnTo>
                  <a:pt x="4137" y="3626"/>
                </a:lnTo>
                <a:lnTo>
                  <a:pt x="4356" y="3480"/>
                </a:lnTo>
                <a:lnTo>
                  <a:pt x="4623" y="3309"/>
                </a:lnTo>
                <a:lnTo>
                  <a:pt x="4867" y="3163"/>
                </a:lnTo>
                <a:lnTo>
                  <a:pt x="5426" y="2896"/>
                </a:lnTo>
                <a:lnTo>
                  <a:pt x="5986" y="2677"/>
                </a:lnTo>
                <a:lnTo>
                  <a:pt x="6594" y="2506"/>
                </a:lnTo>
                <a:lnTo>
                  <a:pt x="7178" y="2385"/>
                </a:lnTo>
                <a:lnTo>
                  <a:pt x="7786" y="2312"/>
                </a:lnTo>
                <a:lnTo>
                  <a:pt x="8419" y="2287"/>
                </a:lnTo>
                <a:close/>
                <a:moveTo>
                  <a:pt x="2506" y="11947"/>
                </a:moveTo>
                <a:lnTo>
                  <a:pt x="2798" y="12410"/>
                </a:lnTo>
                <a:lnTo>
                  <a:pt x="2969" y="12628"/>
                </a:lnTo>
                <a:lnTo>
                  <a:pt x="3139" y="12823"/>
                </a:lnTo>
                <a:lnTo>
                  <a:pt x="3334" y="12993"/>
                </a:lnTo>
                <a:lnTo>
                  <a:pt x="3528" y="13188"/>
                </a:lnTo>
                <a:lnTo>
                  <a:pt x="3723" y="13334"/>
                </a:lnTo>
                <a:lnTo>
                  <a:pt x="3918" y="13480"/>
                </a:lnTo>
                <a:lnTo>
                  <a:pt x="3528" y="13675"/>
                </a:lnTo>
                <a:lnTo>
                  <a:pt x="3309" y="13748"/>
                </a:lnTo>
                <a:lnTo>
                  <a:pt x="3090" y="13821"/>
                </a:lnTo>
                <a:lnTo>
                  <a:pt x="2871" y="13845"/>
                </a:lnTo>
                <a:lnTo>
                  <a:pt x="2677" y="13845"/>
                </a:lnTo>
                <a:lnTo>
                  <a:pt x="2506" y="13796"/>
                </a:lnTo>
                <a:lnTo>
                  <a:pt x="2409" y="13772"/>
                </a:lnTo>
                <a:lnTo>
                  <a:pt x="2336" y="13723"/>
                </a:lnTo>
                <a:lnTo>
                  <a:pt x="2239" y="13626"/>
                </a:lnTo>
                <a:lnTo>
                  <a:pt x="2190" y="13553"/>
                </a:lnTo>
                <a:lnTo>
                  <a:pt x="2141" y="13456"/>
                </a:lnTo>
                <a:lnTo>
                  <a:pt x="2117" y="13358"/>
                </a:lnTo>
                <a:lnTo>
                  <a:pt x="2117" y="13139"/>
                </a:lnTo>
                <a:lnTo>
                  <a:pt x="2166" y="12896"/>
                </a:lnTo>
                <a:lnTo>
                  <a:pt x="2239" y="12653"/>
                </a:lnTo>
                <a:lnTo>
                  <a:pt x="2336" y="12410"/>
                </a:lnTo>
                <a:lnTo>
                  <a:pt x="2506" y="11947"/>
                </a:lnTo>
                <a:close/>
                <a:moveTo>
                  <a:pt x="14064" y="6570"/>
                </a:moveTo>
                <a:lnTo>
                  <a:pt x="14113" y="6740"/>
                </a:lnTo>
                <a:lnTo>
                  <a:pt x="14162" y="6910"/>
                </a:lnTo>
                <a:lnTo>
                  <a:pt x="14210" y="7105"/>
                </a:lnTo>
                <a:lnTo>
                  <a:pt x="14235" y="7324"/>
                </a:lnTo>
                <a:lnTo>
                  <a:pt x="14235" y="7713"/>
                </a:lnTo>
                <a:lnTo>
                  <a:pt x="14235" y="8078"/>
                </a:lnTo>
                <a:lnTo>
                  <a:pt x="14235" y="8541"/>
                </a:lnTo>
                <a:lnTo>
                  <a:pt x="14210" y="9003"/>
                </a:lnTo>
                <a:lnTo>
                  <a:pt x="14162" y="9465"/>
                </a:lnTo>
                <a:lnTo>
                  <a:pt x="14064" y="9928"/>
                </a:lnTo>
                <a:lnTo>
                  <a:pt x="13943" y="10341"/>
                </a:lnTo>
                <a:lnTo>
                  <a:pt x="13797" y="10731"/>
                </a:lnTo>
                <a:lnTo>
                  <a:pt x="13602" y="11120"/>
                </a:lnTo>
                <a:lnTo>
                  <a:pt x="13383" y="11485"/>
                </a:lnTo>
                <a:lnTo>
                  <a:pt x="13140" y="11850"/>
                </a:lnTo>
                <a:lnTo>
                  <a:pt x="12848" y="12166"/>
                </a:lnTo>
                <a:lnTo>
                  <a:pt x="12556" y="12483"/>
                </a:lnTo>
                <a:lnTo>
                  <a:pt x="12239" y="12799"/>
                </a:lnTo>
                <a:lnTo>
                  <a:pt x="12191" y="12726"/>
                </a:lnTo>
                <a:lnTo>
                  <a:pt x="12142" y="12701"/>
                </a:lnTo>
                <a:lnTo>
                  <a:pt x="12020" y="12628"/>
                </a:lnTo>
                <a:lnTo>
                  <a:pt x="11972" y="12628"/>
                </a:lnTo>
                <a:lnTo>
                  <a:pt x="11947" y="12653"/>
                </a:lnTo>
                <a:lnTo>
                  <a:pt x="11947" y="12677"/>
                </a:lnTo>
                <a:lnTo>
                  <a:pt x="11947" y="12726"/>
                </a:lnTo>
                <a:lnTo>
                  <a:pt x="11996" y="12774"/>
                </a:lnTo>
                <a:lnTo>
                  <a:pt x="12020" y="12823"/>
                </a:lnTo>
                <a:lnTo>
                  <a:pt x="12045" y="12969"/>
                </a:lnTo>
                <a:lnTo>
                  <a:pt x="11680" y="13237"/>
                </a:lnTo>
                <a:lnTo>
                  <a:pt x="11582" y="13018"/>
                </a:lnTo>
                <a:lnTo>
                  <a:pt x="11558" y="12896"/>
                </a:lnTo>
                <a:lnTo>
                  <a:pt x="11534" y="12774"/>
                </a:lnTo>
                <a:lnTo>
                  <a:pt x="11509" y="12726"/>
                </a:lnTo>
                <a:lnTo>
                  <a:pt x="11461" y="12701"/>
                </a:lnTo>
                <a:lnTo>
                  <a:pt x="11412" y="12726"/>
                </a:lnTo>
                <a:lnTo>
                  <a:pt x="11388" y="12774"/>
                </a:lnTo>
                <a:lnTo>
                  <a:pt x="11363" y="13115"/>
                </a:lnTo>
                <a:lnTo>
                  <a:pt x="11363" y="13285"/>
                </a:lnTo>
                <a:lnTo>
                  <a:pt x="11388" y="13431"/>
                </a:lnTo>
                <a:lnTo>
                  <a:pt x="11266" y="13529"/>
                </a:lnTo>
                <a:lnTo>
                  <a:pt x="11096" y="13626"/>
                </a:lnTo>
                <a:lnTo>
                  <a:pt x="11023" y="13310"/>
                </a:lnTo>
                <a:lnTo>
                  <a:pt x="10925" y="12993"/>
                </a:lnTo>
                <a:lnTo>
                  <a:pt x="10877" y="12969"/>
                </a:lnTo>
                <a:lnTo>
                  <a:pt x="10828" y="12993"/>
                </a:lnTo>
                <a:lnTo>
                  <a:pt x="10779" y="13188"/>
                </a:lnTo>
                <a:lnTo>
                  <a:pt x="10779" y="13383"/>
                </a:lnTo>
                <a:lnTo>
                  <a:pt x="10804" y="13577"/>
                </a:lnTo>
                <a:lnTo>
                  <a:pt x="10852" y="13772"/>
                </a:lnTo>
                <a:lnTo>
                  <a:pt x="10487" y="13918"/>
                </a:lnTo>
                <a:lnTo>
                  <a:pt x="10487" y="13821"/>
                </a:lnTo>
                <a:lnTo>
                  <a:pt x="10463" y="13480"/>
                </a:lnTo>
                <a:lnTo>
                  <a:pt x="10439" y="13310"/>
                </a:lnTo>
                <a:lnTo>
                  <a:pt x="10414" y="13139"/>
                </a:lnTo>
                <a:lnTo>
                  <a:pt x="10390" y="13091"/>
                </a:lnTo>
                <a:lnTo>
                  <a:pt x="10293" y="13091"/>
                </a:lnTo>
                <a:lnTo>
                  <a:pt x="10268" y="13139"/>
                </a:lnTo>
                <a:lnTo>
                  <a:pt x="10195" y="13480"/>
                </a:lnTo>
                <a:lnTo>
                  <a:pt x="10195" y="13821"/>
                </a:lnTo>
                <a:lnTo>
                  <a:pt x="10171" y="14040"/>
                </a:lnTo>
                <a:lnTo>
                  <a:pt x="9782" y="14186"/>
                </a:lnTo>
                <a:lnTo>
                  <a:pt x="9806" y="13845"/>
                </a:lnTo>
                <a:lnTo>
                  <a:pt x="9879" y="13504"/>
                </a:lnTo>
                <a:lnTo>
                  <a:pt x="9928" y="13164"/>
                </a:lnTo>
                <a:lnTo>
                  <a:pt x="9952" y="12823"/>
                </a:lnTo>
                <a:lnTo>
                  <a:pt x="9952" y="12774"/>
                </a:lnTo>
                <a:lnTo>
                  <a:pt x="9928" y="12750"/>
                </a:lnTo>
                <a:lnTo>
                  <a:pt x="9879" y="12726"/>
                </a:lnTo>
                <a:lnTo>
                  <a:pt x="9806" y="12750"/>
                </a:lnTo>
                <a:lnTo>
                  <a:pt x="9757" y="12799"/>
                </a:lnTo>
                <a:lnTo>
                  <a:pt x="9636" y="13139"/>
                </a:lnTo>
                <a:lnTo>
                  <a:pt x="9490" y="13504"/>
                </a:lnTo>
                <a:lnTo>
                  <a:pt x="9417" y="13894"/>
                </a:lnTo>
                <a:lnTo>
                  <a:pt x="9392" y="14088"/>
                </a:lnTo>
                <a:lnTo>
                  <a:pt x="9368" y="14283"/>
                </a:lnTo>
                <a:lnTo>
                  <a:pt x="9125" y="14332"/>
                </a:lnTo>
                <a:lnTo>
                  <a:pt x="9125" y="14064"/>
                </a:lnTo>
                <a:lnTo>
                  <a:pt x="9149" y="13821"/>
                </a:lnTo>
                <a:lnTo>
                  <a:pt x="9173" y="13431"/>
                </a:lnTo>
                <a:lnTo>
                  <a:pt x="9222" y="13237"/>
                </a:lnTo>
                <a:lnTo>
                  <a:pt x="9246" y="13139"/>
                </a:lnTo>
                <a:lnTo>
                  <a:pt x="9295" y="13091"/>
                </a:lnTo>
                <a:lnTo>
                  <a:pt x="9295" y="13066"/>
                </a:lnTo>
                <a:lnTo>
                  <a:pt x="9295" y="13042"/>
                </a:lnTo>
                <a:lnTo>
                  <a:pt x="9246" y="13042"/>
                </a:lnTo>
                <a:lnTo>
                  <a:pt x="9173" y="13091"/>
                </a:lnTo>
                <a:lnTo>
                  <a:pt x="9125" y="13139"/>
                </a:lnTo>
                <a:lnTo>
                  <a:pt x="9027" y="13310"/>
                </a:lnTo>
                <a:lnTo>
                  <a:pt x="8954" y="13480"/>
                </a:lnTo>
                <a:lnTo>
                  <a:pt x="8906" y="13650"/>
                </a:lnTo>
                <a:lnTo>
                  <a:pt x="8808" y="13991"/>
                </a:lnTo>
                <a:lnTo>
                  <a:pt x="8784" y="14210"/>
                </a:lnTo>
                <a:lnTo>
                  <a:pt x="8784" y="14405"/>
                </a:lnTo>
                <a:lnTo>
                  <a:pt x="8443" y="14453"/>
                </a:lnTo>
                <a:lnTo>
                  <a:pt x="8443" y="14332"/>
                </a:lnTo>
                <a:lnTo>
                  <a:pt x="8492" y="13894"/>
                </a:lnTo>
                <a:lnTo>
                  <a:pt x="8589" y="13456"/>
                </a:lnTo>
                <a:lnTo>
                  <a:pt x="8735" y="13042"/>
                </a:lnTo>
                <a:lnTo>
                  <a:pt x="8833" y="12847"/>
                </a:lnTo>
                <a:lnTo>
                  <a:pt x="8930" y="12653"/>
                </a:lnTo>
                <a:lnTo>
                  <a:pt x="8930" y="12628"/>
                </a:lnTo>
                <a:lnTo>
                  <a:pt x="8906" y="12580"/>
                </a:lnTo>
                <a:lnTo>
                  <a:pt x="8881" y="12580"/>
                </a:lnTo>
                <a:lnTo>
                  <a:pt x="8857" y="12604"/>
                </a:lnTo>
                <a:lnTo>
                  <a:pt x="8687" y="12799"/>
                </a:lnTo>
                <a:lnTo>
                  <a:pt x="8516" y="12993"/>
                </a:lnTo>
                <a:lnTo>
                  <a:pt x="8395" y="13237"/>
                </a:lnTo>
                <a:lnTo>
                  <a:pt x="8297" y="13456"/>
                </a:lnTo>
                <a:lnTo>
                  <a:pt x="8200" y="13723"/>
                </a:lnTo>
                <a:lnTo>
                  <a:pt x="8127" y="13967"/>
                </a:lnTo>
                <a:lnTo>
                  <a:pt x="8103" y="14234"/>
                </a:lnTo>
                <a:lnTo>
                  <a:pt x="8078" y="14478"/>
                </a:lnTo>
                <a:lnTo>
                  <a:pt x="7762" y="14502"/>
                </a:lnTo>
                <a:lnTo>
                  <a:pt x="7811" y="14259"/>
                </a:lnTo>
                <a:lnTo>
                  <a:pt x="7859" y="14113"/>
                </a:lnTo>
                <a:lnTo>
                  <a:pt x="7908" y="13967"/>
                </a:lnTo>
                <a:lnTo>
                  <a:pt x="7957" y="13796"/>
                </a:lnTo>
                <a:lnTo>
                  <a:pt x="7981" y="13650"/>
                </a:lnTo>
                <a:lnTo>
                  <a:pt x="7957" y="13602"/>
                </a:lnTo>
                <a:lnTo>
                  <a:pt x="7932" y="13577"/>
                </a:lnTo>
                <a:lnTo>
                  <a:pt x="7884" y="13577"/>
                </a:lnTo>
                <a:lnTo>
                  <a:pt x="7811" y="13626"/>
                </a:lnTo>
                <a:lnTo>
                  <a:pt x="7738" y="13699"/>
                </a:lnTo>
                <a:lnTo>
                  <a:pt x="7689" y="13772"/>
                </a:lnTo>
                <a:lnTo>
                  <a:pt x="7640" y="13869"/>
                </a:lnTo>
                <a:lnTo>
                  <a:pt x="7567" y="14064"/>
                </a:lnTo>
                <a:lnTo>
                  <a:pt x="7519" y="14259"/>
                </a:lnTo>
                <a:lnTo>
                  <a:pt x="7446" y="14526"/>
                </a:lnTo>
                <a:lnTo>
                  <a:pt x="7105" y="14526"/>
                </a:lnTo>
                <a:lnTo>
                  <a:pt x="7129" y="14380"/>
                </a:lnTo>
                <a:lnTo>
                  <a:pt x="7178" y="14210"/>
                </a:lnTo>
                <a:lnTo>
                  <a:pt x="7300" y="13894"/>
                </a:lnTo>
                <a:lnTo>
                  <a:pt x="7421" y="13577"/>
                </a:lnTo>
                <a:lnTo>
                  <a:pt x="7421" y="13529"/>
                </a:lnTo>
                <a:lnTo>
                  <a:pt x="7397" y="13504"/>
                </a:lnTo>
                <a:lnTo>
                  <a:pt x="7324" y="13504"/>
                </a:lnTo>
                <a:lnTo>
                  <a:pt x="7154" y="13650"/>
                </a:lnTo>
                <a:lnTo>
                  <a:pt x="7008" y="13821"/>
                </a:lnTo>
                <a:lnTo>
                  <a:pt x="6886" y="13991"/>
                </a:lnTo>
                <a:lnTo>
                  <a:pt x="6789" y="14210"/>
                </a:lnTo>
                <a:lnTo>
                  <a:pt x="6740" y="14332"/>
                </a:lnTo>
                <a:lnTo>
                  <a:pt x="6716" y="14502"/>
                </a:lnTo>
                <a:lnTo>
                  <a:pt x="6497" y="14453"/>
                </a:lnTo>
                <a:lnTo>
                  <a:pt x="6302" y="14380"/>
                </a:lnTo>
                <a:lnTo>
                  <a:pt x="5889" y="14210"/>
                </a:lnTo>
                <a:lnTo>
                  <a:pt x="7008" y="13358"/>
                </a:lnTo>
                <a:lnTo>
                  <a:pt x="8078" y="12458"/>
                </a:lnTo>
                <a:lnTo>
                  <a:pt x="8881" y="11777"/>
                </a:lnTo>
                <a:lnTo>
                  <a:pt x="9271" y="11436"/>
                </a:lnTo>
                <a:lnTo>
                  <a:pt x="9684" y="11120"/>
                </a:lnTo>
                <a:lnTo>
                  <a:pt x="10463" y="10512"/>
                </a:lnTo>
                <a:lnTo>
                  <a:pt x="10828" y="10195"/>
                </a:lnTo>
                <a:lnTo>
                  <a:pt x="11193" y="9855"/>
                </a:lnTo>
                <a:lnTo>
                  <a:pt x="11388" y="9636"/>
                </a:lnTo>
                <a:lnTo>
                  <a:pt x="11582" y="9417"/>
                </a:lnTo>
                <a:lnTo>
                  <a:pt x="11923" y="8930"/>
                </a:lnTo>
                <a:lnTo>
                  <a:pt x="12264" y="8443"/>
                </a:lnTo>
                <a:lnTo>
                  <a:pt x="12434" y="8200"/>
                </a:lnTo>
                <a:lnTo>
                  <a:pt x="12629" y="7981"/>
                </a:lnTo>
                <a:lnTo>
                  <a:pt x="12969" y="7616"/>
                </a:lnTo>
                <a:lnTo>
                  <a:pt x="13334" y="7251"/>
                </a:lnTo>
                <a:lnTo>
                  <a:pt x="13699" y="6910"/>
                </a:lnTo>
                <a:lnTo>
                  <a:pt x="14064" y="6570"/>
                </a:lnTo>
                <a:close/>
                <a:moveTo>
                  <a:pt x="14356" y="1460"/>
                </a:moveTo>
                <a:lnTo>
                  <a:pt x="14575" y="1509"/>
                </a:lnTo>
                <a:lnTo>
                  <a:pt x="14721" y="1582"/>
                </a:lnTo>
                <a:lnTo>
                  <a:pt x="14843" y="1679"/>
                </a:lnTo>
                <a:lnTo>
                  <a:pt x="14916" y="1825"/>
                </a:lnTo>
                <a:lnTo>
                  <a:pt x="14964" y="1971"/>
                </a:lnTo>
                <a:lnTo>
                  <a:pt x="14989" y="2141"/>
                </a:lnTo>
                <a:lnTo>
                  <a:pt x="14964" y="2312"/>
                </a:lnTo>
                <a:lnTo>
                  <a:pt x="14940" y="2506"/>
                </a:lnTo>
                <a:lnTo>
                  <a:pt x="14867" y="2701"/>
                </a:lnTo>
                <a:lnTo>
                  <a:pt x="14721" y="3090"/>
                </a:lnTo>
                <a:lnTo>
                  <a:pt x="14551" y="3455"/>
                </a:lnTo>
                <a:lnTo>
                  <a:pt x="14381" y="3747"/>
                </a:lnTo>
                <a:lnTo>
                  <a:pt x="14162" y="4112"/>
                </a:lnTo>
                <a:lnTo>
                  <a:pt x="13918" y="4477"/>
                </a:lnTo>
                <a:lnTo>
                  <a:pt x="13432" y="5183"/>
                </a:lnTo>
                <a:lnTo>
                  <a:pt x="12385" y="6545"/>
                </a:lnTo>
                <a:lnTo>
                  <a:pt x="12045" y="7008"/>
                </a:lnTo>
                <a:lnTo>
                  <a:pt x="11704" y="7421"/>
                </a:lnTo>
                <a:lnTo>
                  <a:pt x="11339" y="7835"/>
                </a:lnTo>
                <a:lnTo>
                  <a:pt x="10950" y="8224"/>
                </a:lnTo>
                <a:lnTo>
                  <a:pt x="10560" y="8614"/>
                </a:lnTo>
                <a:lnTo>
                  <a:pt x="10171" y="9003"/>
                </a:lnTo>
                <a:lnTo>
                  <a:pt x="9319" y="9733"/>
                </a:lnTo>
                <a:lnTo>
                  <a:pt x="8565" y="10341"/>
                </a:lnTo>
                <a:lnTo>
                  <a:pt x="7835" y="10974"/>
                </a:lnTo>
                <a:lnTo>
                  <a:pt x="7129" y="11607"/>
                </a:lnTo>
                <a:lnTo>
                  <a:pt x="6789" y="11947"/>
                </a:lnTo>
                <a:lnTo>
                  <a:pt x="6448" y="12288"/>
                </a:lnTo>
                <a:lnTo>
                  <a:pt x="5791" y="12945"/>
                </a:lnTo>
                <a:lnTo>
                  <a:pt x="5134" y="13602"/>
                </a:lnTo>
                <a:lnTo>
                  <a:pt x="4794" y="13918"/>
                </a:lnTo>
                <a:lnTo>
                  <a:pt x="4429" y="14210"/>
                </a:lnTo>
                <a:lnTo>
                  <a:pt x="4064" y="14478"/>
                </a:lnTo>
                <a:lnTo>
                  <a:pt x="3674" y="14745"/>
                </a:lnTo>
                <a:lnTo>
                  <a:pt x="3431" y="14891"/>
                </a:lnTo>
                <a:lnTo>
                  <a:pt x="3115" y="15037"/>
                </a:lnTo>
                <a:lnTo>
                  <a:pt x="2750" y="15208"/>
                </a:lnTo>
                <a:lnTo>
                  <a:pt x="2360" y="15305"/>
                </a:lnTo>
                <a:lnTo>
                  <a:pt x="2166" y="15354"/>
                </a:lnTo>
                <a:lnTo>
                  <a:pt x="1971" y="15378"/>
                </a:lnTo>
                <a:lnTo>
                  <a:pt x="1776" y="15402"/>
                </a:lnTo>
                <a:lnTo>
                  <a:pt x="1606" y="15378"/>
                </a:lnTo>
                <a:lnTo>
                  <a:pt x="1460" y="15329"/>
                </a:lnTo>
                <a:lnTo>
                  <a:pt x="1314" y="15256"/>
                </a:lnTo>
                <a:lnTo>
                  <a:pt x="1192" y="15159"/>
                </a:lnTo>
                <a:lnTo>
                  <a:pt x="1095" y="15037"/>
                </a:lnTo>
                <a:lnTo>
                  <a:pt x="1022" y="14867"/>
                </a:lnTo>
                <a:lnTo>
                  <a:pt x="973" y="14672"/>
                </a:lnTo>
                <a:lnTo>
                  <a:pt x="973" y="14478"/>
                </a:lnTo>
                <a:lnTo>
                  <a:pt x="973" y="14283"/>
                </a:lnTo>
                <a:lnTo>
                  <a:pt x="998" y="14064"/>
                </a:lnTo>
                <a:lnTo>
                  <a:pt x="1046" y="13869"/>
                </a:lnTo>
                <a:lnTo>
                  <a:pt x="1168" y="13456"/>
                </a:lnTo>
                <a:lnTo>
                  <a:pt x="1752" y="12288"/>
                </a:lnTo>
                <a:lnTo>
                  <a:pt x="2020" y="11753"/>
                </a:lnTo>
                <a:lnTo>
                  <a:pt x="2141" y="11558"/>
                </a:lnTo>
                <a:lnTo>
                  <a:pt x="2190" y="11485"/>
                </a:lnTo>
                <a:lnTo>
                  <a:pt x="2239" y="11436"/>
                </a:lnTo>
                <a:lnTo>
                  <a:pt x="2287" y="11534"/>
                </a:lnTo>
                <a:lnTo>
                  <a:pt x="2263" y="11558"/>
                </a:lnTo>
                <a:lnTo>
                  <a:pt x="1995" y="12118"/>
                </a:lnTo>
                <a:lnTo>
                  <a:pt x="1874" y="12410"/>
                </a:lnTo>
                <a:lnTo>
                  <a:pt x="1776" y="12701"/>
                </a:lnTo>
                <a:lnTo>
                  <a:pt x="1703" y="12993"/>
                </a:lnTo>
                <a:lnTo>
                  <a:pt x="1703" y="13139"/>
                </a:lnTo>
                <a:lnTo>
                  <a:pt x="1703" y="13285"/>
                </a:lnTo>
                <a:lnTo>
                  <a:pt x="1703" y="13431"/>
                </a:lnTo>
                <a:lnTo>
                  <a:pt x="1728" y="13577"/>
                </a:lnTo>
                <a:lnTo>
                  <a:pt x="1776" y="13723"/>
                </a:lnTo>
                <a:lnTo>
                  <a:pt x="1849" y="13869"/>
                </a:lnTo>
                <a:lnTo>
                  <a:pt x="1922" y="13967"/>
                </a:lnTo>
                <a:lnTo>
                  <a:pt x="2020" y="14064"/>
                </a:lnTo>
                <a:lnTo>
                  <a:pt x="2117" y="14137"/>
                </a:lnTo>
                <a:lnTo>
                  <a:pt x="2214" y="14210"/>
                </a:lnTo>
                <a:lnTo>
                  <a:pt x="2336" y="14234"/>
                </a:lnTo>
                <a:lnTo>
                  <a:pt x="2458" y="14283"/>
                </a:lnTo>
                <a:lnTo>
                  <a:pt x="2701" y="14283"/>
                </a:lnTo>
                <a:lnTo>
                  <a:pt x="2969" y="14259"/>
                </a:lnTo>
                <a:lnTo>
                  <a:pt x="3236" y="14210"/>
                </a:lnTo>
                <a:lnTo>
                  <a:pt x="3480" y="14137"/>
                </a:lnTo>
                <a:lnTo>
                  <a:pt x="3674" y="14040"/>
                </a:lnTo>
                <a:lnTo>
                  <a:pt x="4064" y="13869"/>
                </a:lnTo>
                <a:lnTo>
                  <a:pt x="4404" y="13650"/>
                </a:lnTo>
                <a:lnTo>
                  <a:pt x="4745" y="13407"/>
                </a:lnTo>
                <a:lnTo>
                  <a:pt x="5086" y="13139"/>
                </a:lnTo>
                <a:lnTo>
                  <a:pt x="5718" y="12580"/>
                </a:lnTo>
                <a:lnTo>
                  <a:pt x="6351" y="12020"/>
                </a:lnTo>
                <a:lnTo>
                  <a:pt x="7056" y="11315"/>
                </a:lnTo>
                <a:lnTo>
                  <a:pt x="7762" y="10585"/>
                </a:lnTo>
                <a:lnTo>
                  <a:pt x="8443" y="9855"/>
                </a:lnTo>
                <a:lnTo>
                  <a:pt x="9149" y="9125"/>
                </a:lnTo>
                <a:lnTo>
                  <a:pt x="10585" y="7665"/>
                </a:lnTo>
                <a:lnTo>
                  <a:pt x="11315" y="6910"/>
                </a:lnTo>
                <a:lnTo>
                  <a:pt x="12045" y="6180"/>
                </a:lnTo>
                <a:lnTo>
                  <a:pt x="12580" y="5596"/>
                </a:lnTo>
                <a:lnTo>
                  <a:pt x="13091" y="4988"/>
                </a:lnTo>
                <a:lnTo>
                  <a:pt x="13334" y="4672"/>
                </a:lnTo>
                <a:lnTo>
                  <a:pt x="13553" y="4356"/>
                </a:lnTo>
                <a:lnTo>
                  <a:pt x="13772" y="4015"/>
                </a:lnTo>
                <a:lnTo>
                  <a:pt x="13943" y="3674"/>
                </a:lnTo>
                <a:lnTo>
                  <a:pt x="14040" y="3407"/>
                </a:lnTo>
                <a:lnTo>
                  <a:pt x="14113" y="3163"/>
                </a:lnTo>
                <a:lnTo>
                  <a:pt x="14162" y="2896"/>
                </a:lnTo>
                <a:lnTo>
                  <a:pt x="14186" y="2628"/>
                </a:lnTo>
                <a:lnTo>
                  <a:pt x="14137" y="2385"/>
                </a:lnTo>
                <a:lnTo>
                  <a:pt x="14089" y="2263"/>
                </a:lnTo>
                <a:lnTo>
                  <a:pt x="14040" y="2141"/>
                </a:lnTo>
                <a:lnTo>
                  <a:pt x="13967" y="2044"/>
                </a:lnTo>
                <a:lnTo>
                  <a:pt x="13894" y="1947"/>
                </a:lnTo>
                <a:lnTo>
                  <a:pt x="13772" y="1849"/>
                </a:lnTo>
                <a:lnTo>
                  <a:pt x="13651" y="1776"/>
                </a:lnTo>
                <a:lnTo>
                  <a:pt x="13480" y="1703"/>
                </a:lnTo>
                <a:lnTo>
                  <a:pt x="13334" y="1679"/>
                </a:lnTo>
                <a:lnTo>
                  <a:pt x="12994" y="1679"/>
                </a:lnTo>
                <a:lnTo>
                  <a:pt x="13261" y="1606"/>
                </a:lnTo>
                <a:lnTo>
                  <a:pt x="13529" y="1533"/>
                </a:lnTo>
                <a:lnTo>
                  <a:pt x="13821" y="1484"/>
                </a:lnTo>
                <a:lnTo>
                  <a:pt x="14113" y="1460"/>
                </a:lnTo>
                <a:close/>
                <a:moveTo>
                  <a:pt x="15573" y="535"/>
                </a:moveTo>
                <a:lnTo>
                  <a:pt x="15694" y="584"/>
                </a:lnTo>
                <a:lnTo>
                  <a:pt x="15767" y="633"/>
                </a:lnTo>
                <a:lnTo>
                  <a:pt x="15816" y="681"/>
                </a:lnTo>
                <a:lnTo>
                  <a:pt x="15840" y="754"/>
                </a:lnTo>
                <a:lnTo>
                  <a:pt x="15889" y="852"/>
                </a:lnTo>
                <a:lnTo>
                  <a:pt x="15938" y="1119"/>
                </a:lnTo>
                <a:lnTo>
                  <a:pt x="15938" y="1387"/>
                </a:lnTo>
                <a:lnTo>
                  <a:pt x="15913" y="1679"/>
                </a:lnTo>
                <a:lnTo>
                  <a:pt x="15865" y="1971"/>
                </a:lnTo>
                <a:lnTo>
                  <a:pt x="15719" y="2531"/>
                </a:lnTo>
                <a:lnTo>
                  <a:pt x="15548" y="3066"/>
                </a:lnTo>
                <a:lnTo>
                  <a:pt x="15378" y="3577"/>
                </a:lnTo>
                <a:lnTo>
                  <a:pt x="15159" y="4088"/>
                </a:lnTo>
                <a:lnTo>
                  <a:pt x="14916" y="4574"/>
                </a:lnTo>
                <a:lnTo>
                  <a:pt x="14624" y="5061"/>
                </a:lnTo>
                <a:lnTo>
                  <a:pt x="14332" y="5499"/>
                </a:lnTo>
                <a:lnTo>
                  <a:pt x="13991" y="5937"/>
                </a:lnTo>
                <a:lnTo>
                  <a:pt x="13626" y="6351"/>
                </a:lnTo>
                <a:lnTo>
                  <a:pt x="13261" y="6740"/>
                </a:lnTo>
                <a:lnTo>
                  <a:pt x="12604" y="7397"/>
                </a:lnTo>
                <a:lnTo>
                  <a:pt x="12288" y="7738"/>
                </a:lnTo>
                <a:lnTo>
                  <a:pt x="11996" y="8103"/>
                </a:lnTo>
                <a:lnTo>
                  <a:pt x="11363" y="8979"/>
                </a:lnTo>
                <a:lnTo>
                  <a:pt x="11047" y="9392"/>
                </a:lnTo>
                <a:lnTo>
                  <a:pt x="10877" y="9611"/>
                </a:lnTo>
                <a:lnTo>
                  <a:pt x="10682" y="9806"/>
                </a:lnTo>
                <a:lnTo>
                  <a:pt x="10293" y="10122"/>
                </a:lnTo>
                <a:lnTo>
                  <a:pt x="9903" y="10439"/>
                </a:lnTo>
                <a:lnTo>
                  <a:pt x="9100" y="11047"/>
                </a:lnTo>
                <a:lnTo>
                  <a:pt x="8687" y="11388"/>
                </a:lnTo>
                <a:lnTo>
                  <a:pt x="8297" y="11728"/>
                </a:lnTo>
                <a:lnTo>
                  <a:pt x="7519" y="12410"/>
                </a:lnTo>
                <a:lnTo>
                  <a:pt x="6837" y="12969"/>
                </a:lnTo>
                <a:lnTo>
                  <a:pt x="6156" y="13529"/>
                </a:lnTo>
                <a:lnTo>
                  <a:pt x="5475" y="14064"/>
                </a:lnTo>
                <a:lnTo>
                  <a:pt x="4769" y="14575"/>
                </a:lnTo>
                <a:lnTo>
                  <a:pt x="4283" y="14916"/>
                </a:lnTo>
                <a:lnTo>
                  <a:pt x="3796" y="15208"/>
                </a:lnTo>
                <a:lnTo>
                  <a:pt x="3285" y="15500"/>
                </a:lnTo>
                <a:lnTo>
                  <a:pt x="2750" y="15767"/>
                </a:lnTo>
                <a:lnTo>
                  <a:pt x="2287" y="15962"/>
                </a:lnTo>
                <a:lnTo>
                  <a:pt x="2020" y="16059"/>
                </a:lnTo>
                <a:lnTo>
                  <a:pt x="1752" y="16132"/>
                </a:lnTo>
                <a:lnTo>
                  <a:pt x="1484" y="16205"/>
                </a:lnTo>
                <a:lnTo>
                  <a:pt x="1217" y="16230"/>
                </a:lnTo>
                <a:lnTo>
                  <a:pt x="949" y="16205"/>
                </a:lnTo>
                <a:lnTo>
                  <a:pt x="827" y="16181"/>
                </a:lnTo>
                <a:lnTo>
                  <a:pt x="730" y="16132"/>
                </a:lnTo>
                <a:lnTo>
                  <a:pt x="633" y="16084"/>
                </a:lnTo>
                <a:lnTo>
                  <a:pt x="560" y="16011"/>
                </a:lnTo>
                <a:lnTo>
                  <a:pt x="511" y="15938"/>
                </a:lnTo>
                <a:lnTo>
                  <a:pt x="462" y="15840"/>
                </a:lnTo>
                <a:lnTo>
                  <a:pt x="438" y="15646"/>
                </a:lnTo>
                <a:lnTo>
                  <a:pt x="438" y="15402"/>
                </a:lnTo>
                <a:lnTo>
                  <a:pt x="487" y="15159"/>
                </a:lnTo>
                <a:lnTo>
                  <a:pt x="560" y="14891"/>
                </a:lnTo>
                <a:lnTo>
                  <a:pt x="754" y="14405"/>
                </a:lnTo>
                <a:lnTo>
                  <a:pt x="754" y="14599"/>
                </a:lnTo>
                <a:lnTo>
                  <a:pt x="754" y="14794"/>
                </a:lnTo>
                <a:lnTo>
                  <a:pt x="803" y="14964"/>
                </a:lnTo>
                <a:lnTo>
                  <a:pt x="827" y="15110"/>
                </a:lnTo>
                <a:lnTo>
                  <a:pt x="900" y="15232"/>
                </a:lnTo>
                <a:lnTo>
                  <a:pt x="973" y="15354"/>
                </a:lnTo>
                <a:lnTo>
                  <a:pt x="1046" y="15427"/>
                </a:lnTo>
                <a:lnTo>
                  <a:pt x="1144" y="15500"/>
                </a:lnTo>
                <a:lnTo>
                  <a:pt x="1241" y="15573"/>
                </a:lnTo>
                <a:lnTo>
                  <a:pt x="1338" y="15597"/>
                </a:lnTo>
                <a:lnTo>
                  <a:pt x="1460" y="15646"/>
                </a:lnTo>
                <a:lnTo>
                  <a:pt x="1849" y="15646"/>
                </a:lnTo>
                <a:lnTo>
                  <a:pt x="2141" y="15597"/>
                </a:lnTo>
                <a:lnTo>
                  <a:pt x="2433" y="15500"/>
                </a:lnTo>
                <a:lnTo>
                  <a:pt x="2750" y="15402"/>
                </a:lnTo>
                <a:lnTo>
                  <a:pt x="3042" y="15256"/>
                </a:lnTo>
                <a:lnTo>
                  <a:pt x="3626" y="14964"/>
                </a:lnTo>
                <a:lnTo>
                  <a:pt x="4112" y="14648"/>
                </a:lnTo>
                <a:lnTo>
                  <a:pt x="4453" y="14405"/>
                </a:lnTo>
                <a:lnTo>
                  <a:pt x="4794" y="14137"/>
                </a:lnTo>
                <a:lnTo>
                  <a:pt x="5134" y="13845"/>
                </a:lnTo>
                <a:lnTo>
                  <a:pt x="5767" y="13261"/>
                </a:lnTo>
                <a:lnTo>
                  <a:pt x="6375" y="12653"/>
                </a:lnTo>
                <a:lnTo>
                  <a:pt x="6983" y="12045"/>
                </a:lnTo>
                <a:lnTo>
                  <a:pt x="7738" y="11363"/>
                </a:lnTo>
                <a:lnTo>
                  <a:pt x="8492" y="10731"/>
                </a:lnTo>
                <a:lnTo>
                  <a:pt x="9271" y="10098"/>
                </a:lnTo>
                <a:lnTo>
                  <a:pt x="10049" y="9465"/>
                </a:lnTo>
                <a:lnTo>
                  <a:pt x="10439" y="9125"/>
                </a:lnTo>
                <a:lnTo>
                  <a:pt x="10828" y="8760"/>
                </a:lnTo>
                <a:lnTo>
                  <a:pt x="11193" y="8395"/>
                </a:lnTo>
                <a:lnTo>
                  <a:pt x="11558" y="8030"/>
                </a:lnTo>
                <a:lnTo>
                  <a:pt x="11899" y="7665"/>
                </a:lnTo>
                <a:lnTo>
                  <a:pt x="12239" y="7275"/>
                </a:lnTo>
                <a:lnTo>
                  <a:pt x="12896" y="6448"/>
                </a:lnTo>
                <a:lnTo>
                  <a:pt x="13894" y="5110"/>
                </a:lnTo>
                <a:lnTo>
                  <a:pt x="14381" y="4429"/>
                </a:lnTo>
                <a:lnTo>
                  <a:pt x="14599" y="4064"/>
                </a:lnTo>
                <a:lnTo>
                  <a:pt x="14818" y="3723"/>
                </a:lnTo>
                <a:lnTo>
                  <a:pt x="14989" y="3382"/>
                </a:lnTo>
                <a:lnTo>
                  <a:pt x="15159" y="2993"/>
                </a:lnTo>
                <a:lnTo>
                  <a:pt x="15281" y="2604"/>
                </a:lnTo>
                <a:lnTo>
                  <a:pt x="15329" y="2409"/>
                </a:lnTo>
                <a:lnTo>
                  <a:pt x="15378" y="2214"/>
                </a:lnTo>
                <a:lnTo>
                  <a:pt x="15378" y="2020"/>
                </a:lnTo>
                <a:lnTo>
                  <a:pt x="15354" y="1849"/>
                </a:lnTo>
                <a:lnTo>
                  <a:pt x="15305" y="1655"/>
                </a:lnTo>
                <a:lnTo>
                  <a:pt x="15232" y="1509"/>
                </a:lnTo>
                <a:lnTo>
                  <a:pt x="15135" y="1363"/>
                </a:lnTo>
                <a:lnTo>
                  <a:pt x="14989" y="1241"/>
                </a:lnTo>
                <a:lnTo>
                  <a:pt x="14794" y="1144"/>
                </a:lnTo>
                <a:lnTo>
                  <a:pt x="14575" y="1046"/>
                </a:lnTo>
                <a:lnTo>
                  <a:pt x="14332" y="998"/>
                </a:lnTo>
                <a:lnTo>
                  <a:pt x="14089" y="973"/>
                </a:lnTo>
                <a:lnTo>
                  <a:pt x="14818" y="730"/>
                </a:lnTo>
                <a:lnTo>
                  <a:pt x="15110" y="608"/>
                </a:lnTo>
                <a:lnTo>
                  <a:pt x="15281" y="560"/>
                </a:lnTo>
                <a:lnTo>
                  <a:pt x="15427" y="535"/>
                </a:lnTo>
                <a:close/>
                <a:moveTo>
                  <a:pt x="15451" y="0"/>
                </a:moveTo>
                <a:lnTo>
                  <a:pt x="15305" y="24"/>
                </a:lnTo>
                <a:lnTo>
                  <a:pt x="15013" y="97"/>
                </a:lnTo>
                <a:lnTo>
                  <a:pt x="13845" y="462"/>
                </a:lnTo>
                <a:lnTo>
                  <a:pt x="13261" y="657"/>
                </a:lnTo>
                <a:lnTo>
                  <a:pt x="12702" y="876"/>
                </a:lnTo>
                <a:lnTo>
                  <a:pt x="12118" y="1119"/>
                </a:lnTo>
                <a:lnTo>
                  <a:pt x="11582" y="1411"/>
                </a:lnTo>
                <a:lnTo>
                  <a:pt x="11047" y="1703"/>
                </a:lnTo>
                <a:lnTo>
                  <a:pt x="10536" y="2020"/>
                </a:lnTo>
                <a:lnTo>
                  <a:pt x="10512" y="2068"/>
                </a:lnTo>
                <a:lnTo>
                  <a:pt x="10195" y="1971"/>
                </a:lnTo>
                <a:lnTo>
                  <a:pt x="9879" y="1898"/>
                </a:lnTo>
                <a:lnTo>
                  <a:pt x="9246" y="1801"/>
                </a:lnTo>
                <a:lnTo>
                  <a:pt x="8906" y="1776"/>
                </a:lnTo>
                <a:lnTo>
                  <a:pt x="8565" y="1752"/>
                </a:lnTo>
                <a:lnTo>
                  <a:pt x="8224" y="1752"/>
                </a:lnTo>
                <a:lnTo>
                  <a:pt x="7884" y="1776"/>
                </a:lnTo>
                <a:lnTo>
                  <a:pt x="7543" y="1801"/>
                </a:lnTo>
                <a:lnTo>
                  <a:pt x="7178" y="1849"/>
                </a:lnTo>
                <a:lnTo>
                  <a:pt x="6837" y="1898"/>
                </a:lnTo>
                <a:lnTo>
                  <a:pt x="6497" y="1971"/>
                </a:lnTo>
                <a:lnTo>
                  <a:pt x="6181" y="2068"/>
                </a:lnTo>
                <a:lnTo>
                  <a:pt x="5840" y="2166"/>
                </a:lnTo>
                <a:lnTo>
                  <a:pt x="5524" y="2287"/>
                </a:lnTo>
                <a:lnTo>
                  <a:pt x="5207" y="2409"/>
                </a:lnTo>
                <a:lnTo>
                  <a:pt x="4891" y="2555"/>
                </a:lnTo>
                <a:lnTo>
                  <a:pt x="4575" y="2725"/>
                </a:lnTo>
                <a:lnTo>
                  <a:pt x="4283" y="2896"/>
                </a:lnTo>
                <a:lnTo>
                  <a:pt x="3991" y="3090"/>
                </a:lnTo>
                <a:lnTo>
                  <a:pt x="3626" y="3358"/>
                </a:lnTo>
                <a:lnTo>
                  <a:pt x="3285" y="3699"/>
                </a:lnTo>
                <a:lnTo>
                  <a:pt x="2969" y="4039"/>
                </a:lnTo>
                <a:lnTo>
                  <a:pt x="2677" y="4429"/>
                </a:lnTo>
                <a:lnTo>
                  <a:pt x="2433" y="4842"/>
                </a:lnTo>
                <a:lnTo>
                  <a:pt x="2214" y="5256"/>
                </a:lnTo>
                <a:lnTo>
                  <a:pt x="2044" y="5718"/>
                </a:lnTo>
                <a:lnTo>
                  <a:pt x="1874" y="6156"/>
                </a:lnTo>
                <a:lnTo>
                  <a:pt x="1776" y="6351"/>
                </a:lnTo>
                <a:lnTo>
                  <a:pt x="1679" y="6521"/>
                </a:lnTo>
                <a:lnTo>
                  <a:pt x="1630" y="6691"/>
                </a:lnTo>
                <a:lnTo>
                  <a:pt x="1630" y="6862"/>
                </a:lnTo>
                <a:lnTo>
                  <a:pt x="1655" y="6910"/>
                </a:lnTo>
                <a:lnTo>
                  <a:pt x="1703" y="6935"/>
                </a:lnTo>
                <a:lnTo>
                  <a:pt x="1630" y="7348"/>
                </a:lnTo>
                <a:lnTo>
                  <a:pt x="1582" y="7762"/>
                </a:lnTo>
                <a:lnTo>
                  <a:pt x="1557" y="8151"/>
                </a:lnTo>
                <a:lnTo>
                  <a:pt x="1557" y="8565"/>
                </a:lnTo>
                <a:lnTo>
                  <a:pt x="1557" y="8881"/>
                </a:lnTo>
                <a:lnTo>
                  <a:pt x="1606" y="9198"/>
                </a:lnTo>
                <a:lnTo>
                  <a:pt x="1655" y="9514"/>
                </a:lnTo>
                <a:lnTo>
                  <a:pt x="1703" y="9830"/>
                </a:lnTo>
                <a:lnTo>
                  <a:pt x="1776" y="10171"/>
                </a:lnTo>
                <a:lnTo>
                  <a:pt x="1874" y="10487"/>
                </a:lnTo>
                <a:lnTo>
                  <a:pt x="1995" y="10828"/>
                </a:lnTo>
                <a:lnTo>
                  <a:pt x="2117" y="11144"/>
                </a:lnTo>
                <a:lnTo>
                  <a:pt x="2020" y="11193"/>
                </a:lnTo>
                <a:lnTo>
                  <a:pt x="1898" y="11290"/>
                </a:lnTo>
                <a:lnTo>
                  <a:pt x="1776" y="11412"/>
                </a:lnTo>
                <a:lnTo>
                  <a:pt x="1655" y="11607"/>
                </a:lnTo>
                <a:lnTo>
                  <a:pt x="1387" y="12045"/>
                </a:lnTo>
                <a:lnTo>
                  <a:pt x="1119" y="12556"/>
                </a:lnTo>
                <a:lnTo>
                  <a:pt x="876" y="13091"/>
                </a:lnTo>
                <a:lnTo>
                  <a:pt x="657" y="13553"/>
                </a:lnTo>
                <a:lnTo>
                  <a:pt x="414" y="14113"/>
                </a:lnTo>
                <a:lnTo>
                  <a:pt x="243" y="14551"/>
                </a:lnTo>
                <a:lnTo>
                  <a:pt x="97" y="14989"/>
                </a:lnTo>
                <a:lnTo>
                  <a:pt x="49" y="15208"/>
                </a:lnTo>
                <a:lnTo>
                  <a:pt x="0" y="15427"/>
                </a:lnTo>
                <a:lnTo>
                  <a:pt x="0" y="15670"/>
                </a:lnTo>
                <a:lnTo>
                  <a:pt x="49" y="15889"/>
                </a:lnTo>
                <a:lnTo>
                  <a:pt x="97" y="16084"/>
                </a:lnTo>
                <a:lnTo>
                  <a:pt x="195" y="16254"/>
                </a:lnTo>
                <a:lnTo>
                  <a:pt x="316" y="16400"/>
                </a:lnTo>
                <a:lnTo>
                  <a:pt x="487" y="16497"/>
                </a:lnTo>
                <a:lnTo>
                  <a:pt x="657" y="16595"/>
                </a:lnTo>
                <a:lnTo>
                  <a:pt x="827" y="16643"/>
                </a:lnTo>
                <a:lnTo>
                  <a:pt x="1046" y="16668"/>
                </a:lnTo>
                <a:lnTo>
                  <a:pt x="1241" y="16668"/>
                </a:lnTo>
                <a:lnTo>
                  <a:pt x="1509" y="16643"/>
                </a:lnTo>
                <a:lnTo>
                  <a:pt x="1776" y="16570"/>
                </a:lnTo>
                <a:lnTo>
                  <a:pt x="2044" y="16497"/>
                </a:lnTo>
                <a:lnTo>
                  <a:pt x="2312" y="16400"/>
                </a:lnTo>
                <a:lnTo>
                  <a:pt x="2823" y="16157"/>
                </a:lnTo>
                <a:lnTo>
                  <a:pt x="3309" y="15913"/>
                </a:lnTo>
                <a:lnTo>
                  <a:pt x="3796" y="15646"/>
                </a:lnTo>
                <a:lnTo>
                  <a:pt x="4258" y="15378"/>
                </a:lnTo>
                <a:lnTo>
                  <a:pt x="4721" y="15062"/>
                </a:lnTo>
                <a:lnTo>
                  <a:pt x="5183" y="14745"/>
                </a:lnTo>
                <a:lnTo>
                  <a:pt x="5791" y="14307"/>
                </a:lnTo>
                <a:lnTo>
                  <a:pt x="5767" y="14405"/>
                </a:lnTo>
                <a:lnTo>
                  <a:pt x="5767" y="14502"/>
                </a:lnTo>
                <a:lnTo>
                  <a:pt x="5791" y="14599"/>
                </a:lnTo>
                <a:lnTo>
                  <a:pt x="5864" y="14672"/>
                </a:lnTo>
                <a:lnTo>
                  <a:pt x="5937" y="14745"/>
                </a:lnTo>
                <a:lnTo>
                  <a:pt x="6035" y="14794"/>
                </a:lnTo>
                <a:lnTo>
                  <a:pt x="6302" y="14867"/>
                </a:lnTo>
                <a:lnTo>
                  <a:pt x="6594" y="14940"/>
                </a:lnTo>
                <a:lnTo>
                  <a:pt x="6910" y="14964"/>
                </a:lnTo>
                <a:lnTo>
                  <a:pt x="7227" y="14989"/>
                </a:lnTo>
                <a:lnTo>
                  <a:pt x="7543" y="14989"/>
                </a:lnTo>
                <a:lnTo>
                  <a:pt x="7567" y="15037"/>
                </a:lnTo>
                <a:lnTo>
                  <a:pt x="7640" y="15062"/>
                </a:lnTo>
                <a:lnTo>
                  <a:pt x="7689" y="15062"/>
                </a:lnTo>
                <a:lnTo>
                  <a:pt x="7713" y="15037"/>
                </a:lnTo>
                <a:lnTo>
                  <a:pt x="7738" y="14964"/>
                </a:lnTo>
                <a:lnTo>
                  <a:pt x="8127" y="14940"/>
                </a:lnTo>
                <a:lnTo>
                  <a:pt x="8224" y="14940"/>
                </a:lnTo>
                <a:lnTo>
                  <a:pt x="8322" y="14964"/>
                </a:lnTo>
                <a:lnTo>
                  <a:pt x="8395" y="14916"/>
                </a:lnTo>
                <a:lnTo>
                  <a:pt x="8808" y="14867"/>
                </a:lnTo>
                <a:lnTo>
                  <a:pt x="9198" y="14794"/>
                </a:lnTo>
                <a:lnTo>
                  <a:pt x="9611" y="14697"/>
                </a:lnTo>
                <a:lnTo>
                  <a:pt x="10001" y="14599"/>
                </a:lnTo>
                <a:lnTo>
                  <a:pt x="10390" y="14453"/>
                </a:lnTo>
                <a:lnTo>
                  <a:pt x="10779" y="14307"/>
                </a:lnTo>
                <a:lnTo>
                  <a:pt x="11144" y="14137"/>
                </a:lnTo>
                <a:lnTo>
                  <a:pt x="11509" y="13918"/>
                </a:lnTo>
                <a:lnTo>
                  <a:pt x="12020" y="13577"/>
                </a:lnTo>
                <a:lnTo>
                  <a:pt x="12507" y="13164"/>
                </a:lnTo>
                <a:lnTo>
                  <a:pt x="12969" y="12726"/>
                </a:lnTo>
                <a:lnTo>
                  <a:pt x="13359" y="12264"/>
                </a:lnTo>
                <a:lnTo>
                  <a:pt x="13553" y="11996"/>
                </a:lnTo>
                <a:lnTo>
                  <a:pt x="13724" y="11753"/>
                </a:lnTo>
                <a:lnTo>
                  <a:pt x="13894" y="11485"/>
                </a:lnTo>
                <a:lnTo>
                  <a:pt x="14040" y="11193"/>
                </a:lnTo>
                <a:lnTo>
                  <a:pt x="14186" y="10925"/>
                </a:lnTo>
                <a:lnTo>
                  <a:pt x="14308" y="10633"/>
                </a:lnTo>
                <a:lnTo>
                  <a:pt x="14405" y="10341"/>
                </a:lnTo>
                <a:lnTo>
                  <a:pt x="14478" y="10049"/>
                </a:lnTo>
                <a:lnTo>
                  <a:pt x="14599" y="9538"/>
                </a:lnTo>
                <a:lnTo>
                  <a:pt x="14648" y="9003"/>
                </a:lnTo>
                <a:lnTo>
                  <a:pt x="14672" y="8468"/>
                </a:lnTo>
                <a:lnTo>
                  <a:pt x="14697" y="7957"/>
                </a:lnTo>
                <a:lnTo>
                  <a:pt x="14697" y="7519"/>
                </a:lnTo>
                <a:lnTo>
                  <a:pt x="14672" y="7032"/>
                </a:lnTo>
                <a:lnTo>
                  <a:pt x="14624" y="6813"/>
                </a:lnTo>
                <a:lnTo>
                  <a:pt x="14575" y="6594"/>
                </a:lnTo>
                <a:lnTo>
                  <a:pt x="14502" y="6375"/>
                </a:lnTo>
                <a:lnTo>
                  <a:pt x="14381" y="6180"/>
                </a:lnTo>
                <a:lnTo>
                  <a:pt x="14745" y="5718"/>
                </a:lnTo>
                <a:lnTo>
                  <a:pt x="15086" y="5207"/>
                </a:lnTo>
                <a:lnTo>
                  <a:pt x="15378" y="4696"/>
                </a:lnTo>
                <a:lnTo>
                  <a:pt x="15646" y="4185"/>
                </a:lnTo>
                <a:lnTo>
                  <a:pt x="15889" y="3650"/>
                </a:lnTo>
                <a:lnTo>
                  <a:pt x="16084" y="3090"/>
                </a:lnTo>
                <a:lnTo>
                  <a:pt x="16254" y="2506"/>
                </a:lnTo>
                <a:lnTo>
                  <a:pt x="16376" y="1922"/>
                </a:lnTo>
                <a:lnTo>
                  <a:pt x="16449" y="1509"/>
                </a:lnTo>
                <a:lnTo>
                  <a:pt x="16449" y="1290"/>
                </a:lnTo>
                <a:lnTo>
                  <a:pt x="16449" y="1046"/>
                </a:lnTo>
                <a:lnTo>
                  <a:pt x="16424" y="803"/>
                </a:lnTo>
                <a:lnTo>
                  <a:pt x="16376" y="584"/>
                </a:lnTo>
                <a:lnTo>
                  <a:pt x="16303" y="389"/>
                </a:lnTo>
                <a:lnTo>
                  <a:pt x="16230" y="316"/>
                </a:lnTo>
                <a:lnTo>
                  <a:pt x="16157" y="243"/>
                </a:lnTo>
                <a:lnTo>
                  <a:pt x="16035" y="122"/>
                </a:lnTo>
                <a:lnTo>
                  <a:pt x="15889" y="49"/>
                </a:lnTo>
                <a:lnTo>
                  <a:pt x="15767" y="24"/>
                </a:lnTo>
                <a:lnTo>
                  <a:pt x="15621" y="0"/>
                </a:lnTo>
                <a:close/>
              </a:path>
            </a:pathLst>
          </a:custGeom>
          <a:solidFill>
            <a:schemeClr val="accent6">
              <a:lumMod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90" name="Google Shape;90;p17"/>
          <p:cNvSpPr/>
          <p:nvPr/>
        </p:nvSpPr>
        <p:spPr>
          <a:xfrm rot="1472978">
            <a:off x="5100097" y="3733362"/>
            <a:ext cx="530731" cy="520653"/>
          </a:xfrm>
          <a:custGeom>
            <a:avLst/>
            <a:gdLst/>
            <a:ahLst/>
            <a:cxnLst/>
            <a:rect l="l" t="t" r="r" b="b"/>
            <a:pathLst>
              <a:path w="18737" h="18250" extrusionOk="0">
                <a:moveTo>
                  <a:pt x="13554" y="3431"/>
                </a:moveTo>
                <a:lnTo>
                  <a:pt x="13748" y="3456"/>
                </a:lnTo>
                <a:lnTo>
                  <a:pt x="13919" y="3480"/>
                </a:lnTo>
                <a:lnTo>
                  <a:pt x="14308" y="3602"/>
                </a:lnTo>
                <a:lnTo>
                  <a:pt x="14478" y="3675"/>
                </a:lnTo>
                <a:lnTo>
                  <a:pt x="14624" y="3748"/>
                </a:lnTo>
                <a:lnTo>
                  <a:pt x="14746" y="3845"/>
                </a:lnTo>
                <a:lnTo>
                  <a:pt x="14843" y="3967"/>
                </a:lnTo>
                <a:lnTo>
                  <a:pt x="14941" y="4113"/>
                </a:lnTo>
                <a:lnTo>
                  <a:pt x="15038" y="4259"/>
                </a:lnTo>
                <a:lnTo>
                  <a:pt x="15111" y="4405"/>
                </a:lnTo>
                <a:lnTo>
                  <a:pt x="15160" y="4551"/>
                </a:lnTo>
                <a:lnTo>
                  <a:pt x="15184" y="4721"/>
                </a:lnTo>
                <a:lnTo>
                  <a:pt x="15208" y="4891"/>
                </a:lnTo>
                <a:lnTo>
                  <a:pt x="15233" y="5232"/>
                </a:lnTo>
                <a:lnTo>
                  <a:pt x="15160" y="5548"/>
                </a:lnTo>
                <a:lnTo>
                  <a:pt x="15111" y="5719"/>
                </a:lnTo>
                <a:lnTo>
                  <a:pt x="15062" y="5865"/>
                </a:lnTo>
                <a:lnTo>
                  <a:pt x="14916" y="6132"/>
                </a:lnTo>
                <a:lnTo>
                  <a:pt x="14722" y="6351"/>
                </a:lnTo>
                <a:lnTo>
                  <a:pt x="14527" y="6570"/>
                </a:lnTo>
                <a:lnTo>
                  <a:pt x="14284" y="6765"/>
                </a:lnTo>
                <a:lnTo>
                  <a:pt x="13821" y="7130"/>
                </a:lnTo>
                <a:lnTo>
                  <a:pt x="13602" y="7325"/>
                </a:lnTo>
                <a:lnTo>
                  <a:pt x="13408" y="7544"/>
                </a:lnTo>
                <a:lnTo>
                  <a:pt x="12678" y="6984"/>
                </a:lnTo>
                <a:lnTo>
                  <a:pt x="12313" y="6692"/>
                </a:lnTo>
                <a:lnTo>
                  <a:pt x="11948" y="6400"/>
                </a:lnTo>
                <a:lnTo>
                  <a:pt x="11631" y="6108"/>
                </a:lnTo>
                <a:lnTo>
                  <a:pt x="11315" y="5767"/>
                </a:lnTo>
                <a:lnTo>
                  <a:pt x="11023" y="5427"/>
                </a:lnTo>
                <a:lnTo>
                  <a:pt x="10755" y="5037"/>
                </a:lnTo>
                <a:lnTo>
                  <a:pt x="10877" y="4989"/>
                </a:lnTo>
                <a:lnTo>
                  <a:pt x="10999" y="4891"/>
                </a:lnTo>
                <a:lnTo>
                  <a:pt x="11242" y="4697"/>
                </a:lnTo>
                <a:lnTo>
                  <a:pt x="11461" y="4478"/>
                </a:lnTo>
                <a:lnTo>
                  <a:pt x="11656" y="4283"/>
                </a:lnTo>
                <a:lnTo>
                  <a:pt x="12191" y="3869"/>
                </a:lnTo>
                <a:lnTo>
                  <a:pt x="12483" y="3699"/>
                </a:lnTo>
                <a:lnTo>
                  <a:pt x="12775" y="3553"/>
                </a:lnTo>
                <a:lnTo>
                  <a:pt x="12970" y="3480"/>
                </a:lnTo>
                <a:lnTo>
                  <a:pt x="13164" y="3456"/>
                </a:lnTo>
                <a:lnTo>
                  <a:pt x="13359" y="3431"/>
                </a:lnTo>
                <a:close/>
                <a:moveTo>
                  <a:pt x="13529" y="2872"/>
                </a:moveTo>
                <a:lnTo>
                  <a:pt x="13335" y="2896"/>
                </a:lnTo>
                <a:lnTo>
                  <a:pt x="12945" y="2969"/>
                </a:lnTo>
                <a:lnTo>
                  <a:pt x="12556" y="3066"/>
                </a:lnTo>
                <a:lnTo>
                  <a:pt x="12191" y="3237"/>
                </a:lnTo>
                <a:lnTo>
                  <a:pt x="11850" y="3456"/>
                </a:lnTo>
                <a:lnTo>
                  <a:pt x="11607" y="3626"/>
                </a:lnTo>
                <a:lnTo>
                  <a:pt x="11388" y="3821"/>
                </a:lnTo>
                <a:lnTo>
                  <a:pt x="10950" y="4210"/>
                </a:lnTo>
                <a:lnTo>
                  <a:pt x="10658" y="4478"/>
                </a:lnTo>
                <a:lnTo>
                  <a:pt x="10512" y="4648"/>
                </a:lnTo>
                <a:lnTo>
                  <a:pt x="10464" y="4721"/>
                </a:lnTo>
                <a:lnTo>
                  <a:pt x="10464" y="4818"/>
                </a:lnTo>
                <a:lnTo>
                  <a:pt x="10366" y="4843"/>
                </a:lnTo>
                <a:lnTo>
                  <a:pt x="10293" y="4916"/>
                </a:lnTo>
                <a:lnTo>
                  <a:pt x="10245" y="4989"/>
                </a:lnTo>
                <a:lnTo>
                  <a:pt x="10269" y="5110"/>
                </a:lnTo>
                <a:lnTo>
                  <a:pt x="10366" y="5354"/>
                </a:lnTo>
                <a:lnTo>
                  <a:pt x="10488" y="5597"/>
                </a:lnTo>
                <a:lnTo>
                  <a:pt x="10610" y="5816"/>
                </a:lnTo>
                <a:lnTo>
                  <a:pt x="10780" y="6035"/>
                </a:lnTo>
                <a:lnTo>
                  <a:pt x="10950" y="6230"/>
                </a:lnTo>
                <a:lnTo>
                  <a:pt x="11120" y="6449"/>
                </a:lnTo>
                <a:lnTo>
                  <a:pt x="11534" y="6814"/>
                </a:lnTo>
                <a:lnTo>
                  <a:pt x="11972" y="7179"/>
                </a:lnTo>
                <a:lnTo>
                  <a:pt x="12410" y="7519"/>
                </a:lnTo>
                <a:lnTo>
                  <a:pt x="12848" y="7836"/>
                </a:lnTo>
                <a:lnTo>
                  <a:pt x="13262" y="8152"/>
                </a:lnTo>
                <a:lnTo>
                  <a:pt x="13335" y="8201"/>
                </a:lnTo>
                <a:lnTo>
                  <a:pt x="13432" y="8225"/>
                </a:lnTo>
                <a:lnTo>
                  <a:pt x="13505" y="8225"/>
                </a:lnTo>
                <a:lnTo>
                  <a:pt x="13602" y="8201"/>
                </a:lnTo>
                <a:lnTo>
                  <a:pt x="13651" y="8152"/>
                </a:lnTo>
                <a:lnTo>
                  <a:pt x="13724" y="8079"/>
                </a:lnTo>
                <a:lnTo>
                  <a:pt x="13748" y="8006"/>
                </a:lnTo>
                <a:lnTo>
                  <a:pt x="13748" y="7933"/>
                </a:lnTo>
                <a:lnTo>
                  <a:pt x="13943" y="7787"/>
                </a:lnTo>
                <a:lnTo>
                  <a:pt x="14089" y="7665"/>
                </a:lnTo>
                <a:lnTo>
                  <a:pt x="14722" y="7154"/>
                </a:lnTo>
                <a:lnTo>
                  <a:pt x="15014" y="6862"/>
                </a:lnTo>
                <a:lnTo>
                  <a:pt x="15281" y="6546"/>
                </a:lnTo>
                <a:lnTo>
                  <a:pt x="15500" y="6205"/>
                </a:lnTo>
                <a:lnTo>
                  <a:pt x="15598" y="6035"/>
                </a:lnTo>
                <a:lnTo>
                  <a:pt x="15671" y="5840"/>
                </a:lnTo>
                <a:lnTo>
                  <a:pt x="15719" y="5670"/>
                </a:lnTo>
                <a:lnTo>
                  <a:pt x="15768" y="5500"/>
                </a:lnTo>
                <a:lnTo>
                  <a:pt x="15792" y="5305"/>
                </a:lnTo>
                <a:lnTo>
                  <a:pt x="15792" y="5135"/>
                </a:lnTo>
                <a:lnTo>
                  <a:pt x="15768" y="4770"/>
                </a:lnTo>
                <a:lnTo>
                  <a:pt x="15695" y="4429"/>
                </a:lnTo>
                <a:lnTo>
                  <a:pt x="15549" y="4088"/>
                </a:lnTo>
                <a:lnTo>
                  <a:pt x="15379" y="3772"/>
                </a:lnTo>
                <a:lnTo>
                  <a:pt x="15257" y="3626"/>
                </a:lnTo>
                <a:lnTo>
                  <a:pt x="15135" y="3504"/>
                </a:lnTo>
                <a:lnTo>
                  <a:pt x="15014" y="3383"/>
                </a:lnTo>
                <a:lnTo>
                  <a:pt x="14868" y="3261"/>
                </a:lnTo>
                <a:lnTo>
                  <a:pt x="14697" y="3164"/>
                </a:lnTo>
                <a:lnTo>
                  <a:pt x="14503" y="3066"/>
                </a:lnTo>
                <a:lnTo>
                  <a:pt x="14332" y="2993"/>
                </a:lnTo>
                <a:lnTo>
                  <a:pt x="14138" y="2945"/>
                </a:lnTo>
                <a:lnTo>
                  <a:pt x="13943" y="2896"/>
                </a:lnTo>
                <a:lnTo>
                  <a:pt x="13724" y="2872"/>
                </a:lnTo>
                <a:close/>
                <a:moveTo>
                  <a:pt x="5597" y="6814"/>
                </a:moveTo>
                <a:lnTo>
                  <a:pt x="4283" y="8030"/>
                </a:lnTo>
                <a:lnTo>
                  <a:pt x="3675" y="8590"/>
                </a:lnTo>
                <a:lnTo>
                  <a:pt x="3602" y="8468"/>
                </a:lnTo>
                <a:lnTo>
                  <a:pt x="3504" y="8395"/>
                </a:lnTo>
                <a:lnTo>
                  <a:pt x="3285" y="8201"/>
                </a:lnTo>
                <a:lnTo>
                  <a:pt x="2969" y="7860"/>
                </a:lnTo>
                <a:lnTo>
                  <a:pt x="2677" y="7519"/>
                </a:lnTo>
                <a:lnTo>
                  <a:pt x="2410" y="7203"/>
                </a:lnTo>
                <a:lnTo>
                  <a:pt x="2264" y="7057"/>
                </a:lnTo>
                <a:lnTo>
                  <a:pt x="2093" y="6911"/>
                </a:lnTo>
                <a:lnTo>
                  <a:pt x="3821" y="6911"/>
                </a:lnTo>
                <a:lnTo>
                  <a:pt x="4745" y="6862"/>
                </a:lnTo>
                <a:lnTo>
                  <a:pt x="5597" y="6814"/>
                </a:lnTo>
                <a:close/>
                <a:moveTo>
                  <a:pt x="755" y="6911"/>
                </a:moveTo>
                <a:lnTo>
                  <a:pt x="1047" y="6935"/>
                </a:lnTo>
                <a:lnTo>
                  <a:pt x="1315" y="6935"/>
                </a:lnTo>
                <a:lnTo>
                  <a:pt x="1339" y="6984"/>
                </a:lnTo>
                <a:lnTo>
                  <a:pt x="1363" y="7008"/>
                </a:lnTo>
                <a:lnTo>
                  <a:pt x="1582" y="7227"/>
                </a:lnTo>
                <a:lnTo>
                  <a:pt x="1826" y="7422"/>
                </a:lnTo>
                <a:lnTo>
                  <a:pt x="2142" y="7738"/>
                </a:lnTo>
                <a:lnTo>
                  <a:pt x="2434" y="8103"/>
                </a:lnTo>
                <a:lnTo>
                  <a:pt x="2799" y="8541"/>
                </a:lnTo>
                <a:lnTo>
                  <a:pt x="3018" y="8785"/>
                </a:lnTo>
                <a:lnTo>
                  <a:pt x="3139" y="8882"/>
                </a:lnTo>
                <a:lnTo>
                  <a:pt x="3261" y="8955"/>
                </a:lnTo>
                <a:lnTo>
                  <a:pt x="3091" y="9077"/>
                </a:lnTo>
                <a:lnTo>
                  <a:pt x="2993" y="8931"/>
                </a:lnTo>
                <a:lnTo>
                  <a:pt x="2872" y="8785"/>
                </a:lnTo>
                <a:lnTo>
                  <a:pt x="2580" y="8517"/>
                </a:lnTo>
                <a:lnTo>
                  <a:pt x="2020" y="8079"/>
                </a:lnTo>
                <a:lnTo>
                  <a:pt x="1388" y="7495"/>
                </a:lnTo>
                <a:lnTo>
                  <a:pt x="755" y="6911"/>
                </a:lnTo>
                <a:close/>
                <a:moveTo>
                  <a:pt x="9490" y="8760"/>
                </a:moveTo>
                <a:lnTo>
                  <a:pt x="9369" y="8785"/>
                </a:lnTo>
                <a:lnTo>
                  <a:pt x="9271" y="8833"/>
                </a:lnTo>
                <a:lnTo>
                  <a:pt x="9101" y="9004"/>
                </a:lnTo>
                <a:lnTo>
                  <a:pt x="8931" y="9174"/>
                </a:lnTo>
                <a:lnTo>
                  <a:pt x="8760" y="9344"/>
                </a:lnTo>
                <a:lnTo>
                  <a:pt x="8566" y="9515"/>
                </a:lnTo>
                <a:lnTo>
                  <a:pt x="8103" y="9904"/>
                </a:lnTo>
                <a:lnTo>
                  <a:pt x="7617" y="10318"/>
                </a:lnTo>
                <a:lnTo>
                  <a:pt x="7276" y="10609"/>
                </a:lnTo>
                <a:lnTo>
                  <a:pt x="7081" y="10780"/>
                </a:lnTo>
                <a:lnTo>
                  <a:pt x="6887" y="10999"/>
                </a:lnTo>
                <a:lnTo>
                  <a:pt x="6716" y="11193"/>
                </a:lnTo>
                <a:lnTo>
                  <a:pt x="6595" y="11437"/>
                </a:lnTo>
                <a:lnTo>
                  <a:pt x="6570" y="11534"/>
                </a:lnTo>
                <a:lnTo>
                  <a:pt x="6546" y="11656"/>
                </a:lnTo>
                <a:lnTo>
                  <a:pt x="6546" y="11753"/>
                </a:lnTo>
                <a:lnTo>
                  <a:pt x="6570" y="11850"/>
                </a:lnTo>
                <a:lnTo>
                  <a:pt x="6619" y="11948"/>
                </a:lnTo>
                <a:lnTo>
                  <a:pt x="6668" y="11996"/>
                </a:lnTo>
                <a:lnTo>
                  <a:pt x="6765" y="12021"/>
                </a:lnTo>
                <a:lnTo>
                  <a:pt x="6838" y="12021"/>
                </a:lnTo>
                <a:lnTo>
                  <a:pt x="6935" y="11972"/>
                </a:lnTo>
                <a:lnTo>
                  <a:pt x="7033" y="11923"/>
                </a:lnTo>
                <a:lnTo>
                  <a:pt x="7154" y="11777"/>
                </a:lnTo>
                <a:lnTo>
                  <a:pt x="7422" y="11461"/>
                </a:lnTo>
                <a:lnTo>
                  <a:pt x="7641" y="11242"/>
                </a:lnTo>
                <a:lnTo>
                  <a:pt x="7860" y="11023"/>
                </a:lnTo>
                <a:lnTo>
                  <a:pt x="8322" y="10634"/>
                </a:lnTo>
                <a:lnTo>
                  <a:pt x="8736" y="10318"/>
                </a:lnTo>
                <a:lnTo>
                  <a:pt x="9174" y="9977"/>
                </a:lnTo>
                <a:lnTo>
                  <a:pt x="9393" y="9807"/>
                </a:lnTo>
                <a:lnTo>
                  <a:pt x="9563" y="9612"/>
                </a:lnTo>
                <a:lnTo>
                  <a:pt x="9709" y="9393"/>
                </a:lnTo>
                <a:lnTo>
                  <a:pt x="9831" y="9174"/>
                </a:lnTo>
                <a:lnTo>
                  <a:pt x="9855" y="9052"/>
                </a:lnTo>
                <a:lnTo>
                  <a:pt x="9855" y="8931"/>
                </a:lnTo>
                <a:lnTo>
                  <a:pt x="9782" y="8858"/>
                </a:lnTo>
                <a:lnTo>
                  <a:pt x="9709" y="8809"/>
                </a:lnTo>
                <a:lnTo>
                  <a:pt x="9588" y="8760"/>
                </a:lnTo>
                <a:close/>
                <a:moveTo>
                  <a:pt x="2045" y="13359"/>
                </a:moveTo>
                <a:lnTo>
                  <a:pt x="2166" y="13408"/>
                </a:lnTo>
                <a:lnTo>
                  <a:pt x="2166" y="13481"/>
                </a:lnTo>
                <a:lnTo>
                  <a:pt x="2166" y="13554"/>
                </a:lnTo>
                <a:lnTo>
                  <a:pt x="2118" y="13627"/>
                </a:lnTo>
                <a:lnTo>
                  <a:pt x="2069" y="13675"/>
                </a:lnTo>
                <a:lnTo>
                  <a:pt x="1947" y="13773"/>
                </a:lnTo>
                <a:lnTo>
                  <a:pt x="1826" y="13870"/>
                </a:lnTo>
                <a:lnTo>
                  <a:pt x="1655" y="13943"/>
                </a:lnTo>
                <a:lnTo>
                  <a:pt x="1461" y="14016"/>
                </a:lnTo>
                <a:lnTo>
                  <a:pt x="1461" y="14016"/>
                </a:lnTo>
                <a:lnTo>
                  <a:pt x="1607" y="13821"/>
                </a:lnTo>
                <a:lnTo>
                  <a:pt x="1753" y="13627"/>
                </a:lnTo>
                <a:lnTo>
                  <a:pt x="1874" y="13481"/>
                </a:lnTo>
                <a:lnTo>
                  <a:pt x="1972" y="13383"/>
                </a:lnTo>
                <a:lnTo>
                  <a:pt x="1996" y="13383"/>
                </a:lnTo>
                <a:lnTo>
                  <a:pt x="2045" y="13359"/>
                </a:lnTo>
                <a:close/>
                <a:moveTo>
                  <a:pt x="1996" y="12872"/>
                </a:moveTo>
                <a:lnTo>
                  <a:pt x="1899" y="12897"/>
                </a:lnTo>
                <a:lnTo>
                  <a:pt x="1826" y="12921"/>
                </a:lnTo>
                <a:lnTo>
                  <a:pt x="1655" y="13018"/>
                </a:lnTo>
                <a:lnTo>
                  <a:pt x="1534" y="13140"/>
                </a:lnTo>
                <a:lnTo>
                  <a:pt x="1388" y="13286"/>
                </a:lnTo>
                <a:lnTo>
                  <a:pt x="1242" y="13456"/>
                </a:lnTo>
                <a:lnTo>
                  <a:pt x="998" y="13797"/>
                </a:lnTo>
                <a:lnTo>
                  <a:pt x="925" y="13967"/>
                </a:lnTo>
                <a:lnTo>
                  <a:pt x="828" y="14138"/>
                </a:lnTo>
                <a:lnTo>
                  <a:pt x="804" y="14235"/>
                </a:lnTo>
                <a:lnTo>
                  <a:pt x="779" y="14308"/>
                </a:lnTo>
                <a:lnTo>
                  <a:pt x="779" y="14405"/>
                </a:lnTo>
                <a:lnTo>
                  <a:pt x="828" y="14478"/>
                </a:lnTo>
                <a:lnTo>
                  <a:pt x="877" y="14527"/>
                </a:lnTo>
                <a:lnTo>
                  <a:pt x="925" y="14576"/>
                </a:lnTo>
                <a:lnTo>
                  <a:pt x="1047" y="14576"/>
                </a:lnTo>
                <a:lnTo>
                  <a:pt x="1120" y="14551"/>
                </a:lnTo>
                <a:lnTo>
                  <a:pt x="1266" y="14551"/>
                </a:lnTo>
                <a:lnTo>
                  <a:pt x="1412" y="14527"/>
                </a:lnTo>
                <a:lnTo>
                  <a:pt x="1582" y="14478"/>
                </a:lnTo>
                <a:lnTo>
                  <a:pt x="1728" y="14430"/>
                </a:lnTo>
                <a:lnTo>
                  <a:pt x="2020" y="14284"/>
                </a:lnTo>
                <a:lnTo>
                  <a:pt x="2239" y="14138"/>
                </a:lnTo>
                <a:lnTo>
                  <a:pt x="2361" y="14040"/>
                </a:lnTo>
                <a:lnTo>
                  <a:pt x="2483" y="13919"/>
                </a:lnTo>
                <a:lnTo>
                  <a:pt x="2556" y="13773"/>
                </a:lnTo>
                <a:lnTo>
                  <a:pt x="2629" y="13627"/>
                </a:lnTo>
                <a:lnTo>
                  <a:pt x="2653" y="13481"/>
                </a:lnTo>
                <a:lnTo>
                  <a:pt x="2653" y="13408"/>
                </a:lnTo>
                <a:lnTo>
                  <a:pt x="2629" y="13335"/>
                </a:lnTo>
                <a:lnTo>
                  <a:pt x="2604" y="13262"/>
                </a:lnTo>
                <a:lnTo>
                  <a:pt x="2556" y="13189"/>
                </a:lnTo>
                <a:lnTo>
                  <a:pt x="2483" y="13140"/>
                </a:lnTo>
                <a:lnTo>
                  <a:pt x="2385" y="13091"/>
                </a:lnTo>
                <a:lnTo>
                  <a:pt x="2288" y="12970"/>
                </a:lnTo>
                <a:lnTo>
                  <a:pt x="2166" y="12897"/>
                </a:lnTo>
                <a:lnTo>
                  <a:pt x="2069" y="12872"/>
                </a:lnTo>
                <a:close/>
                <a:moveTo>
                  <a:pt x="15525" y="560"/>
                </a:moveTo>
                <a:lnTo>
                  <a:pt x="16084" y="633"/>
                </a:lnTo>
                <a:lnTo>
                  <a:pt x="16644" y="706"/>
                </a:lnTo>
                <a:lnTo>
                  <a:pt x="17204" y="828"/>
                </a:lnTo>
                <a:lnTo>
                  <a:pt x="17763" y="974"/>
                </a:lnTo>
                <a:lnTo>
                  <a:pt x="17666" y="1023"/>
                </a:lnTo>
                <a:lnTo>
                  <a:pt x="17593" y="1096"/>
                </a:lnTo>
                <a:lnTo>
                  <a:pt x="17496" y="1169"/>
                </a:lnTo>
                <a:lnTo>
                  <a:pt x="17496" y="1193"/>
                </a:lnTo>
                <a:lnTo>
                  <a:pt x="17520" y="1217"/>
                </a:lnTo>
                <a:lnTo>
                  <a:pt x="17569" y="1266"/>
                </a:lnTo>
                <a:lnTo>
                  <a:pt x="17617" y="1290"/>
                </a:lnTo>
                <a:lnTo>
                  <a:pt x="17739" y="1315"/>
                </a:lnTo>
                <a:lnTo>
                  <a:pt x="17861" y="1290"/>
                </a:lnTo>
                <a:lnTo>
                  <a:pt x="17934" y="1290"/>
                </a:lnTo>
                <a:lnTo>
                  <a:pt x="17982" y="1242"/>
                </a:lnTo>
                <a:lnTo>
                  <a:pt x="18007" y="1363"/>
                </a:lnTo>
                <a:lnTo>
                  <a:pt x="18031" y="1461"/>
                </a:lnTo>
                <a:lnTo>
                  <a:pt x="17909" y="1485"/>
                </a:lnTo>
                <a:lnTo>
                  <a:pt x="17812" y="1534"/>
                </a:lnTo>
                <a:lnTo>
                  <a:pt x="17715" y="1582"/>
                </a:lnTo>
                <a:lnTo>
                  <a:pt x="17617" y="1655"/>
                </a:lnTo>
                <a:lnTo>
                  <a:pt x="17593" y="1680"/>
                </a:lnTo>
                <a:lnTo>
                  <a:pt x="17593" y="1753"/>
                </a:lnTo>
                <a:lnTo>
                  <a:pt x="17617" y="1801"/>
                </a:lnTo>
                <a:lnTo>
                  <a:pt x="17690" y="1826"/>
                </a:lnTo>
                <a:lnTo>
                  <a:pt x="17739" y="1850"/>
                </a:lnTo>
                <a:lnTo>
                  <a:pt x="17812" y="1874"/>
                </a:lnTo>
                <a:lnTo>
                  <a:pt x="17958" y="1850"/>
                </a:lnTo>
                <a:lnTo>
                  <a:pt x="18080" y="1801"/>
                </a:lnTo>
                <a:lnTo>
                  <a:pt x="18104" y="1996"/>
                </a:lnTo>
                <a:lnTo>
                  <a:pt x="17909" y="2069"/>
                </a:lnTo>
                <a:lnTo>
                  <a:pt x="17788" y="2118"/>
                </a:lnTo>
                <a:lnTo>
                  <a:pt x="17690" y="2215"/>
                </a:lnTo>
                <a:lnTo>
                  <a:pt x="17642" y="2264"/>
                </a:lnTo>
                <a:lnTo>
                  <a:pt x="17642" y="2361"/>
                </a:lnTo>
                <a:lnTo>
                  <a:pt x="17666" y="2410"/>
                </a:lnTo>
                <a:lnTo>
                  <a:pt x="17739" y="2458"/>
                </a:lnTo>
                <a:lnTo>
                  <a:pt x="17836" y="2483"/>
                </a:lnTo>
                <a:lnTo>
                  <a:pt x="17934" y="2458"/>
                </a:lnTo>
                <a:lnTo>
                  <a:pt x="18128" y="2410"/>
                </a:lnTo>
                <a:lnTo>
                  <a:pt x="18153" y="2531"/>
                </a:lnTo>
                <a:lnTo>
                  <a:pt x="18007" y="2555"/>
                </a:lnTo>
                <a:lnTo>
                  <a:pt x="17836" y="2604"/>
                </a:lnTo>
                <a:lnTo>
                  <a:pt x="17763" y="2653"/>
                </a:lnTo>
                <a:lnTo>
                  <a:pt x="17715" y="2726"/>
                </a:lnTo>
                <a:lnTo>
                  <a:pt x="17690" y="2823"/>
                </a:lnTo>
                <a:lnTo>
                  <a:pt x="17690" y="2896"/>
                </a:lnTo>
                <a:lnTo>
                  <a:pt x="17739" y="2945"/>
                </a:lnTo>
                <a:lnTo>
                  <a:pt x="17812" y="2993"/>
                </a:lnTo>
                <a:lnTo>
                  <a:pt x="18153" y="2993"/>
                </a:lnTo>
                <a:lnTo>
                  <a:pt x="18177" y="2969"/>
                </a:lnTo>
                <a:lnTo>
                  <a:pt x="18177" y="3261"/>
                </a:lnTo>
                <a:lnTo>
                  <a:pt x="17739" y="3383"/>
                </a:lnTo>
                <a:lnTo>
                  <a:pt x="17690" y="3407"/>
                </a:lnTo>
                <a:lnTo>
                  <a:pt x="17666" y="3431"/>
                </a:lnTo>
                <a:lnTo>
                  <a:pt x="17617" y="3529"/>
                </a:lnTo>
                <a:lnTo>
                  <a:pt x="17617" y="3577"/>
                </a:lnTo>
                <a:lnTo>
                  <a:pt x="17642" y="3626"/>
                </a:lnTo>
                <a:lnTo>
                  <a:pt x="17666" y="3650"/>
                </a:lnTo>
                <a:lnTo>
                  <a:pt x="17715" y="3699"/>
                </a:lnTo>
                <a:lnTo>
                  <a:pt x="17812" y="3723"/>
                </a:lnTo>
                <a:lnTo>
                  <a:pt x="17934" y="3723"/>
                </a:lnTo>
                <a:lnTo>
                  <a:pt x="18153" y="3699"/>
                </a:lnTo>
                <a:lnTo>
                  <a:pt x="18153" y="3699"/>
                </a:lnTo>
                <a:lnTo>
                  <a:pt x="18104" y="4186"/>
                </a:lnTo>
                <a:lnTo>
                  <a:pt x="17934" y="4088"/>
                </a:lnTo>
                <a:lnTo>
                  <a:pt x="17739" y="4040"/>
                </a:lnTo>
                <a:lnTo>
                  <a:pt x="17642" y="4015"/>
                </a:lnTo>
                <a:lnTo>
                  <a:pt x="17569" y="4040"/>
                </a:lnTo>
                <a:lnTo>
                  <a:pt x="17471" y="4064"/>
                </a:lnTo>
                <a:lnTo>
                  <a:pt x="17423" y="4137"/>
                </a:lnTo>
                <a:lnTo>
                  <a:pt x="17423" y="4186"/>
                </a:lnTo>
                <a:lnTo>
                  <a:pt x="17496" y="4283"/>
                </a:lnTo>
                <a:lnTo>
                  <a:pt x="17617" y="4332"/>
                </a:lnTo>
                <a:lnTo>
                  <a:pt x="17812" y="4429"/>
                </a:lnTo>
                <a:lnTo>
                  <a:pt x="17982" y="4526"/>
                </a:lnTo>
                <a:lnTo>
                  <a:pt x="18055" y="4551"/>
                </a:lnTo>
                <a:lnTo>
                  <a:pt x="17958" y="4940"/>
                </a:lnTo>
                <a:lnTo>
                  <a:pt x="17690" y="4843"/>
                </a:lnTo>
                <a:lnTo>
                  <a:pt x="17471" y="4721"/>
                </a:lnTo>
                <a:lnTo>
                  <a:pt x="17228" y="4648"/>
                </a:lnTo>
                <a:lnTo>
                  <a:pt x="17155" y="4648"/>
                </a:lnTo>
                <a:lnTo>
                  <a:pt x="17155" y="4672"/>
                </a:lnTo>
                <a:lnTo>
                  <a:pt x="17155" y="4721"/>
                </a:lnTo>
                <a:lnTo>
                  <a:pt x="17204" y="4818"/>
                </a:lnTo>
                <a:lnTo>
                  <a:pt x="17252" y="4891"/>
                </a:lnTo>
                <a:lnTo>
                  <a:pt x="17350" y="4989"/>
                </a:lnTo>
                <a:lnTo>
                  <a:pt x="17423" y="5062"/>
                </a:lnTo>
                <a:lnTo>
                  <a:pt x="17642" y="5183"/>
                </a:lnTo>
                <a:lnTo>
                  <a:pt x="17861" y="5256"/>
                </a:lnTo>
                <a:lnTo>
                  <a:pt x="17739" y="5621"/>
                </a:lnTo>
                <a:lnTo>
                  <a:pt x="17617" y="5938"/>
                </a:lnTo>
                <a:lnTo>
                  <a:pt x="17569" y="5889"/>
                </a:lnTo>
                <a:lnTo>
                  <a:pt x="17520" y="5840"/>
                </a:lnTo>
                <a:lnTo>
                  <a:pt x="17398" y="5743"/>
                </a:lnTo>
                <a:lnTo>
                  <a:pt x="17301" y="5670"/>
                </a:lnTo>
                <a:lnTo>
                  <a:pt x="17179" y="5597"/>
                </a:lnTo>
                <a:lnTo>
                  <a:pt x="17082" y="5573"/>
                </a:lnTo>
                <a:lnTo>
                  <a:pt x="16985" y="5548"/>
                </a:lnTo>
                <a:lnTo>
                  <a:pt x="16887" y="5548"/>
                </a:lnTo>
                <a:lnTo>
                  <a:pt x="16766" y="5597"/>
                </a:lnTo>
                <a:lnTo>
                  <a:pt x="16741" y="5621"/>
                </a:lnTo>
                <a:lnTo>
                  <a:pt x="16741" y="5670"/>
                </a:lnTo>
                <a:lnTo>
                  <a:pt x="16741" y="5719"/>
                </a:lnTo>
                <a:lnTo>
                  <a:pt x="16766" y="5743"/>
                </a:lnTo>
                <a:lnTo>
                  <a:pt x="16863" y="5840"/>
                </a:lnTo>
                <a:lnTo>
                  <a:pt x="16936" y="5913"/>
                </a:lnTo>
                <a:lnTo>
                  <a:pt x="17009" y="5962"/>
                </a:lnTo>
                <a:lnTo>
                  <a:pt x="17228" y="6132"/>
                </a:lnTo>
                <a:lnTo>
                  <a:pt x="17325" y="6181"/>
                </a:lnTo>
                <a:lnTo>
                  <a:pt x="17447" y="6205"/>
                </a:lnTo>
                <a:lnTo>
                  <a:pt x="17496" y="6205"/>
                </a:lnTo>
                <a:lnTo>
                  <a:pt x="17325" y="6473"/>
                </a:lnTo>
                <a:lnTo>
                  <a:pt x="17204" y="6473"/>
                </a:lnTo>
                <a:lnTo>
                  <a:pt x="17106" y="6449"/>
                </a:lnTo>
                <a:lnTo>
                  <a:pt x="17009" y="6400"/>
                </a:lnTo>
                <a:lnTo>
                  <a:pt x="16936" y="6351"/>
                </a:lnTo>
                <a:lnTo>
                  <a:pt x="16814" y="6230"/>
                </a:lnTo>
                <a:lnTo>
                  <a:pt x="16668" y="6108"/>
                </a:lnTo>
                <a:lnTo>
                  <a:pt x="16522" y="6035"/>
                </a:lnTo>
                <a:lnTo>
                  <a:pt x="16449" y="6011"/>
                </a:lnTo>
                <a:lnTo>
                  <a:pt x="16352" y="6011"/>
                </a:lnTo>
                <a:lnTo>
                  <a:pt x="16279" y="6035"/>
                </a:lnTo>
                <a:lnTo>
                  <a:pt x="16182" y="6084"/>
                </a:lnTo>
                <a:lnTo>
                  <a:pt x="16133" y="6132"/>
                </a:lnTo>
                <a:lnTo>
                  <a:pt x="16133" y="6181"/>
                </a:lnTo>
                <a:lnTo>
                  <a:pt x="16182" y="6230"/>
                </a:lnTo>
                <a:lnTo>
                  <a:pt x="16230" y="6254"/>
                </a:lnTo>
                <a:lnTo>
                  <a:pt x="16303" y="6254"/>
                </a:lnTo>
                <a:lnTo>
                  <a:pt x="16401" y="6303"/>
                </a:lnTo>
                <a:lnTo>
                  <a:pt x="16547" y="6424"/>
                </a:lnTo>
                <a:lnTo>
                  <a:pt x="16693" y="6570"/>
                </a:lnTo>
                <a:lnTo>
                  <a:pt x="16814" y="6692"/>
                </a:lnTo>
                <a:lnTo>
                  <a:pt x="16936" y="6789"/>
                </a:lnTo>
                <a:lnTo>
                  <a:pt x="17082" y="6838"/>
                </a:lnTo>
                <a:lnTo>
                  <a:pt x="16668" y="7325"/>
                </a:lnTo>
                <a:lnTo>
                  <a:pt x="16157" y="7106"/>
                </a:lnTo>
                <a:lnTo>
                  <a:pt x="16011" y="7033"/>
                </a:lnTo>
                <a:lnTo>
                  <a:pt x="15865" y="7008"/>
                </a:lnTo>
                <a:lnTo>
                  <a:pt x="15744" y="7008"/>
                </a:lnTo>
                <a:lnTo>
                  <a:pt x="15598" y="7057"/>
                </a:lnTo>
                <a:lnTo>
                  <a:pt x="15573" y="7081"/>
                </a:lnTo>
                <a:lnTo>
                  <a:pt x="15549" y="7106"/>
                </a:lnTo>
                <a:lnTo>
                  <a:pt x="15549" y="7154"/>
                </a:lnTo>
                <a:lnTo>
                  <a:pt x="15573" y="7179"/>
                </a:lnTo>
                <a:lnTo>
                  <a:pt x="15646" y="7276"/>
                </a:lnTo>
                <a:lnTo>
                  <a:pt x="15744" y="7349"/>
                </a:lnTo>
                <a:lnTo>
                  <a:pt x="15987" y="7495"/>
                </a:lnTo>
                <a:lnTo>
                  <a:pt x="16328" y="7665"/>
                </a:lnTo>
                <a:lnTo>
                  <a:pt x="16036" y="7957"/>
                </a:lnTo>
                <a:lnTo>
                  <a:pt x="15890" y="7909"/>
                </a:lnTo>
                <a:lnTo>
                  <a:pt x="15744" y="7884"/>
                </a:lnTo>
                <a:lnTo>
                  <a:pt x="15598" y="7860"/>
                </a:lnTo>
                <a:lnTo>
                  <a:pt x="15452" y="7836"/>
                </a:lnTo>
                <a:lnTo>
                  <a:pt x="15160" y="7690"/>
                </a:lnTo>
                <a:lnTo>
                  <a:pt x="15014" y="7641"/>
                </a:lnTo>
                <a:lnTo>
                  <a:pt x="14868" y="7592"/>
                </a:lnTo>
                <a:lnTo>
                  <a:pt x="14819" y="7617"/>
                </a:lnTo>
                <a:lnTo>
                  <a:pt x="14770" y="7665"/>
                </a:lnTo>
                <a:lnTo>
                  <a:pt x="14770" y="7714"/>
                </a:lnTo>
                <a:lnTo>
                  <a:pt x="14770" y="7763"/>
                </a:lnTo>
                <a:lnTo>
                  <a:pt x="14843" y="7860"/>
                </a:lnTo>
                <a:lnTo>
                  <a:pt x="14916" y="7957"/>
                </a:lnTo>
                <a:lnTo>
                  <a:pt x="15135" y="8128"/>
                </a:lnTo>
                <a:lnTo>
                  <a:pt x="15427" y="8249"/>
                </a:lnTo>
                <a:lnTo>
                  <a:pt x="15549" y="8298"/>
                </a:lnTo>
                <a:lnTo>
                  <a:pt x="15695" y="8322"/>
                </a:lnTo>
                <a:lnTo>
                  <a:pt x="15403" y="8639"/>
                </a:lnTo>
                <a:lnTo>
                  <a:pt x="15184" y="8590"/>
                </a:lnTo>
                <a:lnTo>
                  <a:pt x="14965" y="8541"/>
                </a:lnTo>
                <a:lnTo>
                  <a:pt x="14770" y="8468"/>
                </a:lnTo>
                <a:lnTo>
                  <a:pt x="14576" y="8347"/>
                </a:lnTo>
                <a:lnTo>
                  <a:pt x="14551" y="8322"/>
                </a:lnTo>
                <a:lnTo>
                  <a:pt x="14503" y="8322"/>
                </a:lnTo>
                <a:lnTo>
                  <a:pt x="14454" y="8371"/>
                </a:lnTo>
                <a:lnTo>
                  <a:pt x="14430" y="8420"/>
                </a:lnTo>
                <a:lnTo>
                  <a:pt x="14430" y="8493"/>
                </a:lnTo>
                <a:lnTo>
                  <a:pt x="14478" y="8590"/>
                </a:lnTo>
                <a:lnTo>
                  <a:pt x="14551" y="8687"/>
                </a:lnTo>
                <a:lnTo>
                  <a:pt x="14722" y="8809"/>
                </a:lnTo>
                <a:lnTo>
                  <a:pt x="14892" y="8906"/>
                </a:lnTo>
                <a:lnTo>
                  <a:pt x="15111" y="8979"/>
                </a:lnTo>
                <a:lnTo>
                  <a:pt x="14843" y="9271"/>
                </a:lnTo>
                <a:lnTo>
                  <a:pt x="14795" y="9247"/>
                </a:lnTo>
                <a:lnTo>
                  <a:pt x="14503" y="9150"/>
                </a:lnTo>
                <a:lnTo>
                  <a:pt x="14211" y="9052"/>
                </a:lnTo>
                <a:lnTo>
                  <a:pt x="13919" y="8955"/>
                </a:lnTo>
                <a:lnTo>
                  <a:pt x="13627" y="8858"/>
                </a:lnTo>
                <a:lnTo>
                  <a:pt x="13578" y="8858"/>
                </a:lnTo>
                <a:lnTo>
                  <a:pt x="13554" y="8882"/>
                </a:lnTo>
                <a:lnTo>
                  <a:pt x="13529" y="8931"/>
                </a:lnTo>
                <a:lnTo>
                  <a:pt x="13554" y="8955"/>
                </a:lnTo>
                <a:lnTo>
                  <a:pt x="13627" y="9077"/>
                </a:lnTo>
                <a:lnTo>
                  <a:pt x="13748" y="9198"/>
                </a:lnTo>
                <a:lnTo>
                  <a:pt x="13846" y="9296"/>
                </a:lnTo>
                <a:lnTo>
                  <a:pt x="13992" y="9369"/>
                </a:lnTo>
                <a:lnTo>
                  <a:pt x="14284" y="9515"/>
                </a:lnTo>
                <a:lnTo>
                  <a:pt x="14576" y="9612"/>
                </a:lnTo>
                <a:lnTo>
                  <a:pt x="14211" y="10001"/>
                </a:lnTo>
                <a:lnTo>
                  <a:pt x="14186" y="9953"/>
                </a:lnTo>
                <a:lnTo>
                  <a:pt x="14113" y="9904"/>
                </a:lnTo>
                <a:lnTo>
                  <a:pt x="13846" y="9709"/>
                </a:lnTo>
                <a:lnTo>
                  <a:pt x="13529" y="9563"/>
                </a:lnTo>
                <a:lnTo>
                  <a:pt x="13359" y="9490"/>
                </a:lnTo>
                <a:lnTo>
                  <a:pt x="13213" y="9442"/>
                </a:lnTo>
                <a:lnTo>
                  <a:pt x="13043" y="9393"/>
                </a:lnTo>
                <a:lnTo>
                  <a:pt x="12824" y="9393"/>
                </a:lnTo>
                <a:lnTo>
                  <a:pt x="12799" y="9442"/>
                </a:lnTo>
                <a:lnTo>
                  <a:pt x="12799" y="9490"/>
                </a:lnTo>
                <a:lnTo>
                  <a:pt x="12824" y="9515"/>
                </a:lnTo>
                <a:lnTo>
                  <a:pt x="13067" y="9734"/>
                </a:lnTo>
                <a:lnTo>
                  <a:pt x="13335" y="9904"/>
                </a:lnTo>
                <a:lnTo>
                  <a:pt x="13627" y="10074"/>
                </a:lnTo>
                <a:lnTo>
                  <a:pt x="13919" y="10220"/>
                </a:lnTo>
                <a:lnTo>
                  <a:pt x="13967" y="10245"/>
                </a:lnTo>
                <a:lnTo>
                  <a:pt x="13894" y="10318"/>
                </a:lnTo>
                <a:lnTo>
                  <a:pt x="13748" y="10464"/>
                </a:lnTo>
                <a:lnTo>
                  <a:pt x="13700" y="10391"/>
                </a:lnTo>
                <a:lnTo>
                  <a:pt x="13627" y="10318"/>
                </a:lnTo>
                <a:lnTo>
                  <a:pt x="13456" y="10220"/>
                </a:lnTo>
                <a:lnTo>
                  <a:pt x="13091" y="10074"/>
                </a:lnTo>
                <a:lnTo>
                  <a:pt x="12897" y="10026"/>
                </a:lnTo>
                <a:lnTo>
                  <a:pt x="12702" y="9953"/>
                </a:lnTo>
                <a:lnTo>
                  <a:pt x="12507" y="9928"/>
                </a:lnTo>
                <a:lnTo>
                  <a:pt x="12288" y="9904"/>
                </a:lnTo>
                <a:lnTo>
                  <a:pt x="12240" y="9904"/>
                </a:lnTo>
                <a:lnTo>
                  <a:pt x="12215" y="9928"/>
                </a:lnTo>
                <a:lnTo>
                  <a:pt x="12191" y="9977"/>
                </a:lnTo>
                <a:lnTo>
                  <a:pt x="12215" y="10050"/>
                </a:lnTo>
                <a:lnTo>
                  <a:pt x="12264" y="10099"/>
                </a:lnTo>
                <a:lnTo>
                  <a:pt x="12459" y="10196"/>
                </a:lnTo>
                <a:lnTo>
                  <a:pt x="12629" y="10293"/>
                </a:lnTo>
                <a:lnTo>
                  <a:pt x="12994" y="10512"/>
                </a:lnTo>
                <a:lnTo>
                  <a:pt x="13237" y="10634"/>
                </a:lnTo>
                <a:lnTo>
                  <a:pt x="13359" y="10682"/>
                </a:lnTo>
                <a:lnTo>
                  <a:pt x="13505" y="10707"/>
                </a:lnTo>
                <a:lnTo>
                  <a:pt x="12921" y="11291"/>
                </a:lnTo>
                <a:lnTo>
                  <a:pt x="12799" y="11193"/>
                </a:lnTo>
                <a:lnTo>
                  <a:pt x="12653" y="11096"/>
                </a:lnTo>
                <a:lnTo>
                  <a:pt x="12434" y="10974"/>
                </a:lnTo>
                <a:lnTo>
                  <a:pt x="12240" y="10828"/>
                </a:lnTo>
                <a:lnTo>
                  <a:pt x="12021" y="10682"/>
                </a:lnTo>
                <a:lnTo>
                  <a:pt x="11802" y="10585"/>
                </a:lnTo>
                <a:lnTo>
                  <a:pt x="11680" y="10537"/>
                </a:lnTo>
                <a:lnTo>
                  <a:pt x="11534" y="10537"/>
                </a:lnTo>
                <a:lnTo>
                  <a:pt x="11510" y="10561"/>
                </a:lnTo>
                <a:lnTo>
                  <a:pt x="11510" y="10585"/>
                </a:lnTo>
                <a:lnTo>
                  <a:pt x="11534" y="10609"/>
                </a:lnTo>
                <a:lnTo>
                  <a:pt x="11704" y="10804"/>
                </a:lnTo>
                <a:lnTo>
                  <a:pt x="11996" y="11072"/>
                </a:lnTo>
                <a:lnTo>
                  <a:pt x="12337" y="11364"/>
                </a:lnTo>
                <a:lnTo>
                  <a:pt x="12507" y="11461"/>
                </a:lnTo>
                <a:lnTo>
                  <a:pt x="12678" y="11534"/>
                </a:lnTo>
                <a:lnTo>
                  <a:pt x="12337" y="11875"/>
                </a:lnTo>
                <a:lnTo>
                  <a:pt x="12215" y="11826"/>
                </a:lnTo>
                <a:lnTo>
                  <a:pt x="12094" y="11777"/>
                </a:lnTo>
                <a:lnTo>
                  <a:pt x="11899" y="11680"/>
                </a:lnTo>
                <a:lnTo>
                  <a:pt x="11510" y="11437"/>
                </a:lnTo>
                <a:lnTo>
                  <a:pt x="11291" y="11339"/>
                </a:lnTo>
                <a:lnTo>
                  <a:pt x="11193" y="11315"/>
                </a:lnTo>
                <a:lnTo>
                  <a:pt x="11072" y="11291"/>
                </a:lnTo>
                <a:lnTo>
                  <a:pt x="10999" y="11315"/>
                </a:lnTo>
                <a:lnTo>
                  <a:pt x="10974" y="11364"/>
                </a:lnTo>
                <a:lnTo>
                  <a:pt x="10950" y="11437"/>
                </a:lnTo>
                <a:lnTo>
                  <a:pt x="10999" y="11485"/>
                </a:lnTo>
                <a:lnTo>
                  <a:pt x="11266" y="11704"/>
                </a:lnTo>
                <a:lnTo>
                  <a:pt x="11558" y="11923"/>
                </a:lnTo>
                <a:lnTo>
                  <a:pt x="11777" y="12069"/>
                </a:lnTo>
                <a:lnTo>
                  <a:pt x="12045" y="12191"/>
                </a:lnTo>
                <a:lnTo>
                  <a:pt x="11753" y="12483"/>
                </a:lnTo>
                <a:lnTo>
                  <a:pt x="11485" y="12264"/>
                </a:lnTo>
                <a:lnTo>
                  <a:pt x="11218" y="12045"/>
                </a:lnTo>
                <a:lnTo>
                  <a:pt x="11047" y="11899"/>
                </a:lnTo>
                <a:lnTo>
                  <a:pt x="10877" y="11777"/>
                </a:lnTo>
                <a:lnTo>
                  <a:pt x="10682" y="11680"/>
                </a:lnTo>
                <a:lnTo>
                  <a:pt x="10488" y="11631"/>
                </a:lnTo>
                <a:lnTo>
                  <a:pt x="10439" y="11656"/>
                </a:lnTo>
                <a:lnTo>
                  <a:pt x="10439" y="11680"/>
                </a:lnTo>
                <a:lnTo>
                  <a:pt x="10415" y="11704"/>
                </a:lnTo>
                <a:lnTo>
                  <a:pt x="10439" y="11753"/>
                </a:lnTo>
                <a:lnTo>
                  <a:pt x="11072" y="12410"/>
                </a:lnTo>
                <a:lnTo>
                  <a:pt x="11242" y="12605"/>
                </a:lnTo>
                <a:lnTo>
                  <a:pt x="11461" y="12775"/>
                </a:lnTo>
                <a:lnTo>
                  <a:pt x="11315" y="12945"/>
                </a:lnTo>
                <a:lnTo>
                  <a:pt x="11193" y="12848"/>
                </a:lnTo>
                <a:lnTo>
                  <a:pt x="11047" y="12775"/>
                </a:lnTo>
                <a:lnTo>
                  <a:pt x="10780" y="12629"/>
                </a:lnTo>
                <a:lnTo>
                  <a:pt x="10366" y="12361"/>
                </a:lnTo>
                <a:lnTo>
                  <a:pt x="10172" y="12215"/>
                </a:lnTo>
                <a:lnTo>
                  <a:pt x="9977" y="12069"/>
                </a:lnTo>
                <a:lnTo>
                  <a:pt x="9953" y="12045"/>
                </a:lnTo>
                <a:lnTo>
                  <a:pt x="9928" y="12069"/>
                </a:lnTo>
                <a:lnTo>
                  <a:pt x="9904" y="12094"/>
                </a:lnTo>
                <a:lnTo>
                  <a:pt x="9928" y="12118"/>
                </a:lnTo>
                <a:lnTo>
                  <a:pt x="10220" y="12532"/>
                </a:lnTo>
                <a:lnTo>
                  <a:pt x="10391" y="12702"/>
                </a:lnTo>
                <a:lnTo>
                  <a:pt x="10585" y="12897"/>
                </a:lnTo>
                <a:lnTo>
                  <a:pt x="10804" y="13067"/>
                </a:lnTo>
                <a:lnTo>
                  <a:pt x="10926" y="13140"/>
                </a:lnTo>
                <a:lnTo>
                  <a:pt x="11047" y="13213"/>
                </a:lnTo>
                <a:lnTo>
                  <a:pt x="10780" y="13456"/>
                </a:lnTo>
                <a:lnTo>
                  <a:pt x="10439" y="13213"/>
                </a:lnTo>
                <a:lnTo>
                  <a:pt x="10099" y="12970"/>
                </a:lnTo>
                <a:lnTo>
                  <a:pt x="9928" y="12872"/>
                </a:lnTo>
                <a:lnTo>
                  <a:pt x="9734" y="12799"/>
                </a:lnTo>
                <a:lnTo>
                  <a:pt x="9563" y="12726"/>
                </a:lnTo>
                <a:lnTo>
                  <a:pt x="9369" y="12726"/>
                </a:lnTo>
                <a:lnTo>
                  <a:pt x="9320" y="12751"/>
                </a:lnTo>
                <a:lnTo>
                  <a:pt x="9320" y="12775"/>
                </a:lnTo>
                <a:lnTo>
                  <a:pt x="9320" y="12799"/>
                </a:lnTo>
                <a:lnTo>
                  <a:pt x="9442" y="12921"/>
                </a:lnTo>
                <a:lnTo>
                  <a:pt x="9588" y="13043"/>
                </a:lnTo>
                <a:lnTo>
                  <a:pt x="9855" y="13262"/>
                </a:lnTo>
                <a:lnTo>
                  <a:pt x="10464" y="13773"/>
                </a:lnTo>
                <a:lnTo>
                  <a:pt x="10293" y="13943"/>
                </a:lnTo>
                <a:lnTo>
                  <a:pt x="10123" y="13821"/>
                </a:lnTo>
                <a:lnTo>
                  <a:pt x="9953" y="13724"/>
                </a:lnTo>
                <a:lnTo>
                  <a:pt x="9612" y="13554"/>
                </a:lnTo>
                <a:lnTo>
                  <a:pt x="9393" y="13408"/>
                </a:lnTo>
                <a:lnTo>
                  <a:pt x="9223" y="13237"/>
                </a:lnTo>
                <a:lnTo>
                  <a:pt x="9052" y="13067"/>
                </a:lnTo>
                <a:lnTo>
                  <a:pt x="8906" y="12848"/>
                </a:lnTo>
                <a:lnTo>
                  <a:pt x="8833" y="12799"/>
                </a:lnTo>
                <a:lnTo>
                  <a:pt x="8760" y="12799"/>
                </a:lnTo>
                <a:lnTo>
                  <a:pt x="8712" y="12824"/>
                </a:lnTo>
                <a:lnTo>
                  <a:pt x="8663" y="12897"/>
                </a:lnTo>
                <a:lnTo>
                  <a:pt x="8639" y="13018"/>
                </a:lnTo>
                <a:lnTo>
                  <a:pt x="8663" y="13164"/>
                </a:lnTo>
                <a:lnTo>
                  <a:pt x="8687" y="13286"/>
                </a:lnTo>
                <a:lnTo>
                  <a:pt x="8760" y="13408"/>
                </a:lnTo>
                <a:lnTo>
                  <a:pt x="8833" y="13529"/>
                </a:lnTo>
                <a:lnTo>
                  <a:pt x="8931" y="13627"/>
                </a:lnTo>
                <a:lnTo>
                  <a:pt x="9125" y="13821"/>
                </a:lnTo>
                <a:lnTo>
                  <a:pt x="9490" y="14089"/>
                </a:lnTo>
                <a:lnTo>
                  <a:pt x="9685" y="14211"/>
                </a:lnTo>
                <a:lnTo>
                  <a:pt x="9904" y="14308"/>
                </a:lnTo>
                <a:lnTo>
                  <a:pt x="9661" y="14527"/>
                </a:lnTo>
                <a:lnTo>
                  <a:pt x="9369" y="14381"/>
                </a:lnTo>
                <a:lnTo>
                  <a:pt x="9052" y="14235"/>
                </a:lnTo>
                <a:lnTo>
                  <a:pt x="8760" y="14089"/>
                </a:lnTo>
                <a:lnTo>
                  <a:pt x="8614" y="13992"/>
                </a:lnTo>
                <a:lnTo>
                  <a:pt x="8468" y="13919"/>
                </a:lnTo>
                <a:lnTo>
                  <a:pt x="8444" y="13894"/>
                </a:lnTo>
                <a:lnTo>
                  <a:pt x="8420" y="13894"/>
                </a:lnTo>
                <a:lnTo>
                  <a:pt x="8395" y="13919"/>
                </a:lnTo>
                <a:lnTo>
                  <a:pt x="8395" y="13967"/>
                </a:lnTo>
                <a:lnTo>
                  <a:pt x="8468" y="14138"/>
                </a:lnTo>
                <a:lnTo>
                  <a:pt x="8566" y="14308"/>
                </a:lnTo>
                <a:lnTo>
                  <a:pt x="8687" y="14430"/>
                </a:lnTo>
                <a:lnTo>
                  <a:pt x="8833" y="14551"/>
                </a:lnTo>
                <a:lnTo>
                  <a:pt x="9296" y="14868"/>
                </a:lnTo>
                <a:lnTo>
                  <a:pt x="9004" y="15160"/>
                </a:lnTo>
                <a:lnTo>
                  <a:pt x="8614" y="14770"/>
                </a:lnTo>
                <a:lnTo>
                  <a:pt x="8201" y="14405"/>
                </a:lnTo>
                <a:lnTo>
                  <a:pt x="7398" y="13700"/>
                </a:lnTo>
                <a:lnTo>
                  <a:pt x="6984" y="13359"/>
                </a:lnTo>
                <a:lnTo>
                  <a:pt x="6595" y="12994"/>
                </a:lnTo>
                <a:lnTo>
                  <a:pt x="6205" y="12605"/>
                </a:lnTo>
                <a:lnTo>
                  <a:pt x="5840" y="12215"/>
                </a:lnTo>
                <a:lnTo>
                  <a:pt x="5500" y="11777"/>
                </a:lnTo>
                <a:lnTo>
                  <a:pt x="5135" y="11315"/>
                </a:lnTo>
                <a:lnTo>
                  <a:pt x="4794" y="10901"/>
                </a:lnTo>
                <a:lnTo>
                  <a:pt x="4599" y="10682"/>
                </a:lnTo>
                <a:lnTo>
                  <a:pt x="4405" y="10488"/>
                </a:lnTo>
                <a:lnTo>
                  <a:pt x="4137" y="10269"/>
                </a:lnTo>
                <a:lnTo>
                  <a:pt x="3845" y="10074"/>
                </a:lnTo>
                <a:lnTo>
                  <a:pt x="3553" y="9855"/>
                </a:lnTo>
                <a:lnTo>
                  <a:pt x="3285" y="9661"/>
                </a:lnTo>
                <a:lnTo>
                  <a:pt x="3261" y="9588"/>
                </a:lnTo>
                <a:lnTo>
                  <a:pt x="3602" y="9296"/>
                </a:lnTo>
                <a:lnTo>
                  <a:pt x="3967" y="9004"/>
                </a:lnTo>
                <a:lnTo>
                  <a:pt x="4332" y="8712"/>
                </a:lnTo>
                <a:lnTo>
                  <a:pt x="4672" y="8420"/>
                </a:lnTo>
                <a:lnTo>
                  <a:pt x="5646" y="7519"/>
                </a:lnTo>
                <a:lnTo>
                  <a:pt x="6595" y="6595"/>
                </a:lnTo>
                <a:lnTo>
                  <a:pt x="6984" y="6205"/>
                </a:lnTo>
                <a:lnTo>
                  <a:pt x="7349" y="5792"/>
                </a:lnTo>
                <a:lnTo>
                  <a:pt x="8055" y="4940"/>
                </a:lnTo>
                <a:lnTo>
                  <a:pt x="8760" y="4088"/>
                </a:lnTo>
                <a:lnTo>
                  <a:pt x="9466" y="3237"/>
                </a:lnTo>
                <a:lnTo>
                  <a:pt x="9855" y="2799"/>
                </a:lnTo>
                <a:lnTo>
                  <a:pt x="10269" y="2410"/>
                </a:lnTo>
                <a:lnTo>
                  <a:pt x="10707" y="2045"/>
                </a:lnTo>
                <a:lnTo>
                  <a:pt x="11169" y="1704"/>
                </a:lnTo>
                <a:lnTo>
                  <a:pt x="11631" y="1412"/>
                </a:lnTo>
                <a:lnTo>
                  <a:pt x="12142" y="1144"/>
                </a:lnTo>
                <a:lnTo>
                  <a:pt x="12678" y="950"/>
                </a:lnTo>
                <a:lnTo>
                  <a:pt x="13237" y="779"/>
                </a:lnTo>
                <a:lnTo>
                  <a:pt x="13797" y="658"/>
                </a:lnTo>
                <a:lnTo>
                  <a:pt x="14381" y="585"/>
                </a:lnTo>
                <a:lnTo>
                  <a:pt x="14941" y="560"/>
                </a:lnTo>
                <a:close/>
                <a:moveTo>
                  <a:pt x="11777" y="13237"/>
                </a:moveTo>
                <a:lnTo>
                  <a:pt x="11777" y="13602"/>
                </a:lnTo>
                <a:lnTo>
                  <a:pt x="11753" y="13967"/>
                </a:lnTo>
                <a:lnTo>
                  <a:pt x="11704" y="14746"/>
                </a:lnTo>
                <a:lnTo>
                  <a:pt x="11680" y="15549"/>
                </a:lnTo>
                <a:lnTo>
                  <a:pt x="11656" y="16328"/>
                </a:lnTo>
                <a:lnTo>
                  <a:pt x="11485" y="16084"/>
                </a:lnTo>
                <a:lnTo>
                  <a:pt x="11291" y="15865"/>
                </a:lnTo>
                <a:lnTo>
                  <a:pt x="10877" y="15427"/>
                </a:lnTo>
                <a:lnTo>
                  <a:pt x="10755" y="15257"/>
                </a:lnTo>
                <a:lnTo>
                  <a:pt x="10610" y="15062"/>
                </a:lnTo>
                <a:lnTo>
                  <a:pt x="10464" y="14868"/>
                </a:lnTo>
                <a:lnTo>
                  <a:pt x="10366" y="14770"/>
                </a:lnTo>
                <a:lnTo>
                  <a:pt x="10293" y="14722"/>
                </a:lnTo>
                <a:lnTo>
                  <a:pt x="10731" y="14284"/>
                </a:lnTo>
                <a:lnTo>
                  <a:pt x="11266" y="13773"/>
                </a:lnTo>
                <a:lnTo>
                  <a:pt x="11777" y="13237"/>
                </a:lnTo>
                <a:close/>
                <a:moveTo>
                  <a:pt x="3431" y="14381"/>
                </a:moveTo>
                <a:lnTo>
                  <a:pt x="3553" y="14405"/>
                </a:lnTo>
                <a:lnTo>
                  <a:pt x="3699" y="14454"/>
                </a:lnTo>
                <a:lnTo>
                  <a:pt x="3699" y="14527"/>
                </a:lnTo>
                <a:lnTo>
                  <a:pt x="3723" y="14576"/>
                </a:lnTo>
                <a:lnTo>
                  <a:pt x="3602" y="14576"/>
                </a:lnTo>
                <a:lnTo>
                  <a:pt x="3553" y="14600"/>
                </a:lnTo>
                <a:lnTo>
                  <a:pt x="3504" y="14649"/>
                </a:lnTo>
                <a:lnTo>
                  <a:pt x="3334" y="14843"/>
                </a:lnTo>
                <a:lnTo>
                  <a:pt x="3164" y="15038"/>
                </a:lnTo>
                <a:lnTo>
                  <a:pt x="2969" y="15233"/>
                </a:lnTo>
                <a:lnTo>
                  <a:pt x="2896" y="15330"/>
                </a:lnTo>
                <a:lnTo>
                  <a:pt x="2847" y="15452"/>
                </a:lnTo>
                <a:lnTo>
                  <a:pt x="2847" y="15525"/>
                </a:lnTo>
                <a:lnTo>
                  <a:pt x="2872" y="15573"/>
                </a:lnTo>
                <a:lnTo>
                  <a:pt x="2896" y="15622"/>
                </a:lnTo>
                <a:lnTo>
                  <a:pt x="2945" y="15646"/>
                </a:lnTo>
                <a:lnTo>
                  <a:pt x="3115" y="15646"/>
                </a:lnTo>
                <a:lnTo>
                  <a:pt x="3237" y="15598"/>
                </a:lnTo>
                <a:lnTo>
                  <a:pt x="3358" y="15525"/>
                </a:lnTo>
                <a:lnTo>
                  <a:pt x="3480" y="15427"/>
                </a:lnTo>
                <a:lnTo>
                  <a:pt x="3699" y="15208"/>
                </a:lnTo>
                <a:lnTo>
                  <a:pt x="3894" y="14941"/>
                </a:lnTo>
                <a:lnTo>
                  <a:pt x="3918" y="14868"/>
                </a:lnTo>
                <a:lnTo>
                  <a:pt x="3918" y="14795"/>
                </a:lnTo>
                <a:lnTo>
                  <a:pt x="3918" y="14722"/>
                </a:lnTo>
                <a:lnTo>
                  <a:pt x="3869" y="14673"/>
                </a:lnTo>
                <a:lnTo>
                  <a:pt x="3918" y="14697"/>
                </a:lnTo>
                <a:lnTo>
                  <a:pt x="3967" y="14770"/>
                </a:lnTo>
                <a:lnTo>
                  <a:pt x="3967" y="14819"/>
                </a:lnTo>
                <a:lnTo>
                  <a:pt x="3967" y="14892"/>
                </a:lnTo>
                <a:lnTo>
                  <a:pt x="3942" y="15087"/>
                </a:lnTo>
                <a:lnTo>
                  <a:pt x="3894" y="15281"/>
                </a:lnTo>
                <a:lnTo>
                  <a:pt x="3699" y="15671"/>
                </a:lnTo>
                <a:lnTo>
                  <a:pt x="3553" y="15938"/>
                </a:lnTo>
                <a:lnTo>
                  <a:pt x="3480" y="16060"/>
                </a:lnTo>
                <a:lnTo>
                  <a:pt x="3358" y="16157"/>
                </a:lnTo>
                <a:lnTo>
                  <a:pt x="3261" y="16230"/>
                </a:lnTo>
                <a:lnTo>
                  <a:pt x="3115" y="16303"/>
                </a:lnTo>
                <a:lnTo>
                  <a:pt x="2847" y="16376"/>
                </a:lnTo>
                <a:lnTo>
                  <a:pt x="2556" y="16425"/>
                </a:lnTo>
                <a:lnTo>
                  <a:pt x="2361" y="16449"/>
                </a:lnTo>
                <a:lnTo>
                  <a:pt x="2166" y="16449"/>
                </a:lnTo>
                <a:lnTo>
                  <a:pt x="2312" y="16182"/>
                </a:lnTo>
                <a:lnTo>
                  <a:pt x="2434" y="15890"/>
                </a:lnTo>
                <a:lnTo>
                  <a:pt x="2629" y="15403"/>
                </a:lnTo>
                <a:lnTo>
                  <a:pt x="2726" y="15160"/>
                </a:lnTo>
                <a:lnTo>
                  <a:pt x="2847" y="14916"/>
                </a:lnTo>
                <a:lnTo>
                  <a:pt x="2993" y="14697"/>
                </a:lnTo>
                <a:lnTo>
                  <a:pt x="3164" y="14503"/>
                </a:lnTo>
                <a:lnTo>
                  <a:pt x="3237" y="14430"/>
                </a:lnTo>
                <a:lnTo>
                  <a:pt x="3310" y="14405"/>
                </a:lnTo>
                <a:lnTo>
                  <a:pt x="3358" y="14381"/>
                </a:lnTo>
                <a:close/>
                <a:moveTo>
                  <a:pt x="3066" y="10001"/>
                </a:moveTo>
                <a:lnTo>
                  <a:pt x="3188" y="10147"/>
                </a:lnTo>
                <a:lnTo>
                  <a:pt x="3334" y="10293"/>
                </a:lnTo>
                <a:lnTo>
                  <a:pt x="3650" y="10488"/>
                </a:lnTo>
                <a:lnTo>
                  <a:pt x="3894" y="10682"/>
                </a:lnTo>
                <a:lnTo>
                  <a:pt x="4113" y="10877"/>
                </a:lnTo>
                <a:lnTo>
                  <a:pt x="4332" y="11096"/>
                </a:lnTo>
                <a:lnTo>
                  <a:pt x="4526" y="11315"/>
                </a:lnTo>
                <a:lnTo>
                  <a:pt x="4891" y="11777"/>
                </a:lnTo>
                <a:lnTo>
                  <a:pt x="5256" y="12264"/>
                </a:lnTo>
                <a:lnTo>
                  <a:pt x="5621" y="12702"/>
                </a:lnTo>
                <a:lnTo>
                  <a:pt x="6011" y="13140"/>
                </a:lnTo>
                <a:lnTo>
                  <a:pt x="6449" y="13529"/>
                </a:lnTo>
                <a:lnTo>
                  <a:pt x="6862" y="13919"/>
                </a:lnTo>
                <a:lnTo>
                  <a:pt x="7763" y="14697"/>
                </a:lnTo>
                <a:lnTo>
                  <a:pt x="8176" y="15087"/>
                </a:lnTo>
                <a:lnTo>
                  <a:pt x="8614" y="15500"/>
                </a:lnTo>
                <a:lnTo>
                  <a:pt x="8590" y="15525"/>
                </a:lnTo>
                <a:lnTo>
                  <a:pt x="8517" y="15573"/>
                </a:lnTo>
                <a:lnTo>
                  <a:pt x="8468" y="15646"/>
                </a:lnTo>
                <a:lnTo>
                  <a:pt x="8468" y="15719"/>
                </a:lnTo>
                <a:lnTo>
                  <a:pt x="8395" y="15914"/>
                </a:lnTo>
                <a:lnTo>
                  <a:pt x="8322" y="16133"/>
                </a:lnTo>
                <a:lnTo>
                  <a:pt x="8176" y="16547"/>
                </a:lnTo>
                <a:lnTo>
                  <a:pt x="7227" y="15817"/>
                </a:lnTo>
                <a:lnTo>
                  <a:pt x="6303" y="15062"/>
                </a:lnTo>
                <a:lnTo>
                  <a:pt x="5840" y="14649"/>
                </a:lnTo>
                <a:lnTo>
                  <a:pt x="5378" y="14259"/>
                </a:lnTo>
                <a:lnTo>
                  <a:pt x="4964" y="13846"/>
                </a:lnTo>
                <a:lnTo>
                  <a:pt x="4551" y="13408"/>
                </a:lnTo>
                <a:lnTo>
                  <a:pt x="3821" y="12580"/>
                </a:lnTo>
                <a:lnTo>
                  <a:pt x="3456" y="12142"/>
                </a:lnTo>
                <a:lnTo>
                  <a:pt x="3091" y="11729"/>
                </a:lnTo>
                <a:lnTo>
                  <a:pt x="2702" y="11315"/>
                </a:lnTo>
                <a:lnTo>
                  <a:pt x="2288" y="10950"/>
                </a:lnTo>
                <a:lnTo>
                  <a:pt x="1850" y="10609"/>
                </a:lnTo>
                <a:lnTo>
                  <a:pt x="1607" y="10464"/>
                </a:lnTo>
                <a:lnTo>
                  <a:pt x="1388" y="10318"/>
                </a:lnTo>
                <a:lnTo>
                  <a:pt x="1534" y="10318"/>
                </a:lnTo>
                <a:lnTo>
                  <a:pt x="1655" y="10293"/>
                </a:lnTo>
                <a:lnTo>
                  <a:pt x="1947" y="10245"/>
                </a:lnTo>
                <a:lnTo>
                  <a:pt x="2507" y="10147"/>
                </a:lnTo>
                <a:lnTo>
                  <a:pt x="3066" y="10001"/>
                </a:lnTo>
                <a:close/>
                <a:moveTo>
                  <a:pt x="4989" y="16328"/>
                </a:moveTo>
                <a:lnTo>
                  <a:pt x="5110" y="16352"/>
                </a:lnTo>
                <a:lnTo>
                  <a:pt x="5086" y="16401"/>
                </a:lnTo>
                <a:lnTo>
                  <a:pt x="5062" y="16474"/>
                </a:lnTo>
                <a:lnTo>
                  <a:pt x="4989" y="16522"/>
                </a:lnTo>
                <a:lnTo>
                  <a:pt x="4843" y="16620"/>
                </a:lnTo>
                <a:lnTo>
                  <a:pt x="4551" y="16741"/>
                </a:lnTo>
                <a:lnTo>
                  <a:pt x="4551" y="16741"/>
                </a:lnTo>
                <a:lnTo>
                  <a:pt x="4599" y="16620"/>
                </a:lnTo>
                <a:lnTo>
                  <a:pt x="4672" y="16474"/>
                </a:lnTo>
                <a:lnTo>
                  <a:pt x="4770" y="16376"/>
                </a:lnTo>
                <a:lnTo>
                  <a:pt x="4867" y="16328"/>
                </a:lnTo>
                <a:close/>
                <a:moveTo>
                  <a:pt x="3237" y="13846"/>
                </a:moveTo>
                <a:lnTo>
                  <a:pt x="3115" y="13894"/>
                </a:lnTo>
                <a:lnTo>
                  <a:pt x="2993" y="13943"/>
                </a:lnTo>
                <a:lnTo>
                  <a:pt x="2896" y="14016"/>
                </a:lnTo>
                <a:lnTo>
                  <a:pt x="2702" y="14211"/>
                </a:lnTo>
                <a:lnTo>
                  <a:pt x="2531" y="14430"/>
                </a:lnTo>
                <a:lnTo>
                  <a:pt x="2385" y="14673"/>
                </a:lnTo>
                <a:lnTo>
                  <a:pt x="2264" y="14941"/>
                </a:lnTo>
                <a:lnTo>
                  <a:pt x="2045" y="15500"/>
                </a:lnTo>
                <a:lnTo>
                  <a:pt x="1923" y="15768"/>
                </a:lnTo>
                <a:lnTo>
                  <a:pt x="1777" y="16036"/>
                </a:lnTo>
                <a:lnTo>
                  <a:pt x="1607" y="16279"/>
                </a:lnTo>
                <a:lnTo>
                  <a:pt x="1509" y="16376"/>
                </a:lnTo>
                <a:lnTo>
                  <a:pt x="1412" y="16449"/>
                </a:lnTo>
                <a:lnTo>
                  <a:pt x="1363" y="16522"/>
                </a:lnTo>
                <a:lnTo>
                  <a:pt x="1315" y="16595"/>
                </a:lnTo>
                <a:lnTo>
                  <a:pt x="1290" y="16668"/>
                </a:lnTo>
                <a:lnTo>
                  <a:pt x="1315" y="16741"/>
                </a:lnTo>
                <a:lnTo>
                  <a:pt x="1339" y="16814"/>
                </a:lnTo>
                <a:lnTo>
                  <a:pt x="1388" y="16863"/>
                </a:lnTo>
                <a:lnTo>
                  <a:pt x="1436" y="16887"/>
                </a:lnTo>
                <a:lnTo>
                  <a:pt x="1534" y="16912"/>
                </a:lnTo>
                <a:lnTo>
                  <a:pt x="1631" y="16912"/>
                </a:lnTo>
                <a:lnTo>
                  <a:pt x="1728" y="16887"/>
                </a:lnTo>
                <a:lnTo>
                  <a:pt x="2288" y="16887"/>
                </a:lnTo>
                <a:lnTo>
                  <a:pt x="2556" y="16863"/>
                </a:lnTo>
                <a:lnTo>
                  <a:pt x="2799" y="16839"/>
                </a:lnTo>
                <a:lnTo>
                  <a:pt x="3042" y="16790"/>
                </a:lnTo>
                <a:lnTo>
                  <a:pt x="3285" y="16717"/>
                </a:lnTo>
                <a:lnTo>
                  <a:pt x="3431" y="16644"/>
                </a:lnTo>
                <a:lnTo>
                  <a:pt x="3553" y="16571"/>
                </a:lnTo>
                <a:lnTo>
                  <a:pt x="3650" y="16474"/>
                </a:lnTo>
                <a:lnTo>
                  <a:pt x="3772" y="16376"/>
                </a:lnTo>
                <a:lnTo>
                  <a:pt x="3918" y="16157"/>
                </a:lnTo>
                <a:lnTo>
                  <a:pt x="4064" y="15865"/>
                </a:lnTo>
                <a:lnTo>
                  <a:pt x="4210" y="15549"/>
                </a:lnTo>
                <a:lnTo>
                  <a:pt x="4283" y="15306"/>
                </a:lnTo>
                <a:lnTo>
                  <a:pt x="4332" y="15062"/>
                </a:lnTo>
                <a:lnTo>
                  <a:pt x="4380" y="14795"/>
                </a:lnTo>
                <a:lnTo>
                  <a:pt x="4356" y="14576"/>
                </a:lnTo>
                <a:lnTo>
                  <a:pt x="4356" y="14478"/>
                </a:lnTo>
                <a:lnTo>
                  <a:pt x="4307" y="14405"/>
                </a:lnTo>
                <a:lnTo>
                  <a:pt x="4259" y="14332"/>
                </a:lnTo>
                <a:lnTo>
                  <a:pt x="4186" y="14284"/>
                </a:lnTo>
                <a:lnTo>
                  <a:pt x="4113" y="14186"/>
                </a:lnTo>
                <a:lnTo>
                  <a:pt x="4040" y="14089"/>
                </a:lnTo>
                <a:lnTo>
                  <a:pt x="3942" y="14016"/>
                </a:lnTo>
                <a:lnTo>
                  <a:pt x="3845" y="13967"/>
                </a:lnTo>
                <a:lnTo>
                  <a:pt x="3626" y="13870"/>
                </a:lnTo>
                <a:lnTo>
                  <a:pt x="3383" y="13846"/>
                </a:lnTo>
                <a:close/>
                <a:moveTo>
                  <a:pt x="4818" y="15817"/>
                </a:moveTo>
                <a:lnTo>
                  <a:pt x="4697" y="15865"/>
                </a:lnTo>
                <a:lnTo>
                  <a:pt x="4575" y="15914"/>
                </a:lnTo>
                <a:lnTo>
                  <a:pt x="4453" y="15987"/>
                </a:lnTo>
                <a:lnTo>
                  <a:pt x="4356" y="16084"/>
                </a:lnTo>
                <a:lnTo>
                  <a:pt x="4259" y="16206"/>
                </a:lnTo>
                <a:lnTo>
                  <a:pt x="4161" y="16328"/>
                </a:lnTo>
                <a:lnTo>
                  <a:pt x="4088" y="16474"/>
                </a:lnTo>
                <a:lnTo>
                  <a:pt x="4040" y="16620"/>
                </a:lnTo>
                <a:lnTo>
                  <a:pt x="3991" y="16766"/>
                </a:lnTo>
                <a:lnTo>
                  <a:pt x="3967" y="16912"/>
                </a:lnTo>
                <a:lnTo>
                  <a:pt x="3967" y="17058"/>
                </a:lnTo>
                <a:lnTo>
                  <a:pt x="3991" y="17155"/>
                </a:lnTo>
                <a:lnTo>
                  <a:pt x="4064" y="17252"/>
                </a:lnTo>
                <a:lnTo>
                  <a:pt x="4161" y="17301"/>
                </a:lnTo>
                <a:lnTo>
                  <a:pt x="4210" y="17325"/>
                </a:lnTo>
                <a:lnTo>
                  <a:pt x="4259" y="17301"/>
                </a:lnTo>
                <a:lnTo>
                  <a:pt x="4502" y="17228"/>
                </a:lnTo>
                <a:lnTo>
                  <a:pt x="4721" y="17131"/>
                </a:lnTo>
                <a:lnTo>
                  <a:pt x="4989" y="17009"/>
                </a:lnTo>
                <a:lnTo>
                  <a:pt x="5135" y="16936"/>
                </a:lnTo>
                <a:lnTo>
                  <a:pt x="5256" y="16863"/>
                </a:lnTo>
                <a:lnTo>
                  <a:pt x="5354" y="16766"/>
                </a:lnTo>
                <a:lnTo>
                  <a:pt x="5427" y="16668"/>
                </a:lnTo>
                <a:lnTo>
                  <a:pt x="5500" y="16547"/>
                </a:lnTo>
                <a:lnTo>
                  <a:pt x="5524" y="16401"/>
                </a:lnTo>
                <a:lnTo>
                  <a:pt x="5524" y="16328"/>
                </a:lnTo>
                <a:lnTo>
                  <a:pt x="5500" y="16230"/>
                </a:lnTo>
                <a:lnTo>
                  <a:pt x="5451" y="16133"/>
                </a:lnTo>
                <a:lnTo>
                  <a:pt x="5402" y="16060"/>
                </a:lnTo>
                <a:lnTo>
                  <a:pt x="5305" y="15963"/>
                </a:lnTo>
                <a:lnTo>
                  <a:pt x="5208" y="15890"/>
                </a:lnTo>
                <a:lnTo>
                  <a:pt x="5086" y="15841"/>
                </a:lnTo>
                <a:lnTo>
                  <a:pt x="4964" y="15817"/>
                </a:lnTo>
                <a:close/>
                <a:moveTo>
                  <a:pt x="10001" y="14965"/>
                </a:moveTo>
                <a:lnTo>
                  <a:pt x="10099" y="15184"/>
                </a:lnTo>
                <a:lnTo>
                  <a:pt x="10220" y="15379"/>
                </a:lnTo>
                <a:lnTo>
                  <a:pt x="10488" y="15719"/>
                </a:lnTo>
                <a:lnTo>
                  <a:pt x="10731" y="16011"/>
                </a:lnTo>
                <a:lnTo>
                  <a:pt x="10999" y="16303"/>
                </a:lnTo>
                <a:lnTo>
                  <a:pt x="11242" y="16595"/>
                </a:lnTo>
                <a:lnTo>
                  <a:pt x="11339" y="16766"/>
                </a:lnTo>
                <a:lnTo>
                  <a:pt x="11412" y="16936"/>
                </a:lnTo>
                <a:lnTo>
                  <a:pt x="11437" y="17009"/>
                </a:lnTo>
                <a:lnTo>
                  <a:pt x="11485" y="17058"/>
                </a:lnTo>
                <a:lnTo>
                  <a:pt x="11558" y="17082"/>
                </a:lnTo>
                <a:lnTo>
                  <a:pt x="11607" y="17106"/>
                </a:lnTo>
                <a:lnTo>
                  <a:pt x="11607" y="17350"/>
                </a:lnTo>
                <a:lnTo>
                  <a:pt x="11583" y="17593"/>
                </a:lnTo>
                <a:lnTo>
                  <a:pt x="11412" y="17471"/>
                </a:lnTo>
                <a:lnTo>
                  <a:pt x="11266" y="17325"/>
                </a:lnTo>
                <a:lnTo>
                  <a:pt x="10974" y="17009"/>
                </a:lnTo>
                <a:lnTo>
                  <a:pt x="10488" y="16328"/>
                </a:lnTo>
                <a:lnTo>
                  <a:pt x="10099" y="15817"/>
                </a:lnTo>
                <a:lnTo>
                  <a:pt x="9855" y="15549"/>
                </a:lnTo>
                <a:lnTo>
                  <a:pt x="9709" y="15427"/>
                </a:lnTo>
                <a:lnTo>
                  <a:pt x="9588" y="15306"/>
                </a:lnTo>
                <a:lnTo>
                  <a:pt x="9855" y="15111"/>
                </a:lnTo>
                <a:lnTo>
                  <a:pt x="9928" y="15038"/>
                </a:lnTo>
                <a:lnTo>
                  <a:pt x="10001" y="14965"/>
                </a:lnTo>
                <a:close/>
                <a:moveTo>
                  <a:pt x="15135" y="1"/>
                </a:moveTo>
                <a:lnTo>
                  <a:pt x="14551" y="25"/>
                </a:lnTo>
                <a:lnTo>
                  <a:pt x="13967" y="74"/>
                </a:lnTo>
                <a:lnTo>
                  <a:pt x="13408" y="171"/>
                </a:lnTo>
                <a:lnTo>
                  <a:pt x="12824" y="293"/>
                </a:lnTo>
                <a:lnTo>
                  <a:pt x="12264" y="487"/>
                </a:lnTo>
                <a:lnTo>
                  <a:pt x="11753" y="706"/>
                </a:lnTo>
                <a:lnTo>
                  <a:pt x="11242" y="974"/>
                </a:lnTo>
                <a:lnTo>
                  <a:pt x="10755" y="1290"/>
                </a:lnTo>
                <a:lnTo>
                  <a:pt x="10318" y="1631"/>
                </a:lnTo>
                <a:lnTo>
                  <a:pt x="9880" y="2020"/>
                </a:lnTo>
                <a:lnTo>
                  <a:pt x="9466" y="2434"/>
                </a:lnTo>
                <a:lnTo>
                  <a:pt x="9052" y="2847"/>
                </a:lnTo>
                <a:lnTo>
                  <a:pt x="8663" y="3310"/>
                </a:lnTo>
                <a:lnTo>
                  <a:pt x="7933" y="4234"/>
                </a:lnTo>
                <a:lnTo>
                  <a:pt x="7203" y="5135"/>
                </a:lnTo>
                <a:lnTo>
                  <a:pt x="6814" y="5597"/>
                </a:lnTo>
                <a:lnTo>
                  <a:pt x="6400" y="6011"/>
                </a:lnTo>
                <a:lnTo>
                  <a:pt x="6205" y="6205"/>
                </a:lnTo>
                <a:lnTo>
                  <a:pt x="5889" y="6205"/>
                </a:lnTo>
                <a:lnTo>
                  <a:pt x="5548" y="6230"/>
                </a:lnTo>
                <a:lnTo>
                  <a:pt x="4916" y="6303"/>
                </a:lnTo>
                <a:lnTo>
                  <a:pt x="3991" y="6376"/>
                </a:lnTo>
                <a:lnTo>
                  <a:pt x="3066" y="6400"/>
                </a:lnTo>
                <a:lnTo>
                  <a:pt x="901" y="6400"/>
                </a:lnTo>
                <a:lnTo>
                  <a:pt x="171" y="6351"/>
                </a:lnTo>
                <a:lnTo>
                  <a:pt x="122" y="6351"/>
                </a:lnTo>
                <a:lnTo>
                  <a:pt x="74" y="6376"/>
                </a:lnTo>
                <a:lnTo>
                  <a:pt x="25" y="6449"/>
                </a:lnTo>
                <a:lnTo>
                  <a:pt x="1" y="6546"/>
                </a:lnTo>
                <a:lnTo>
                  <a:pt x="25" y="6619"/>
                </a:lnTo>
                <a:lnTo>
                  <a:pt x="1" y="6716"/>
                </a:lnTo>
                <a:lnTo>
                  <a:pt x="49" y="6789"/>
                </a:lnTo>
                <a:lnTo>
                  <a:pt x="195" y="7008"/>
                </a:lnTo>
                <a:lnTo>
                  <a:pt x="366" y="7227"/>
                </a:lnTo>
                <a:lnTo>
                  <a:pt x="731" y="7617"/>
                </a:lnTo>
                <a:lnTo>
                  <a:pt x="1120" y="7982"/>
                </a:lnTo>
                <a:lnTo>
                  <a:pt x="1534" y="8347"/>
                </a:lnTo>
                <a:lnTo>
                  <a:pt x="1923" y="8712"/>
                </a:lnTo>
                <a:lnTo>
                  <a:pt x="2337" y="9101"/>
                </a:lnTo>
                <a:lnTo>
                  <a:pt x="2507" y="9296"/>
                </a:lnTo>
                <a:lnTo>
                  <a:pt x="2702" y="9466"/>
                </a:lnTo>
                <a:lnTo>
                  <a:pt x="1923" y="9661"/>
                </a:lnTo>
                <a:lnTo>
                  <a:pt x="1680" y="9709"/>
                </a:lnTo>
                <a:lnTo>
                  <a:pt x="1412" y="9734"/>
                </a:lnTo>
                <a:lnTo>
                  <a:pt x="1193" y="9807"/>
                </a:lnTo>
                <a:lnTo>
                  <a:pt x="1071" y="9855"/>
                </a:lnTo>
                <a:lnTo>
                  <a:pt x="974" y="9928"/>
                </a:lnTo>
                <a:lnTo>
                  <a:pt x="925" y="9953"/>
                </a:lnTo>
                <a:lnTo>
                  <a:pt x="925" y="10001"/>
                </a:lnTo>
                <a:lnTo>
                  <a:pt x="925" y="10099"/>
                </a:lnTo>
                <a:lnTo>
                  <a:pt x="852" y="10123"/>
                </a:lnTo>
                <a:lnTo>
                  <a:pt x="804" y="10172"/>
                </a:lnTo>
                <a:lnTo>
                  <a:pt x="779" y="10220"/>
                </a:lnTo>
                <a:lnTo>
                  <a:pt x="755" y="10293"/>
                </a:lnTo>
                <a:lnTo>
                  <a:pt x="755" y="10342"/>
                </a:lnTo>
                <a:lnTo>
                  <a:pt x="755" y="10391"/>
                </a:lnTo>
                <a:lnTo>
                  <a:pt x="779" y="10439"/>
                </a:lnTo>
                <a:lnTo>
                  <a:pt x="852" y="10512"/>
                </a:lnTo>
                <a:lnTo>
                  <a:pt x="1363" y="10901"/>
                </a:lnTo>
                <a:lnTo>
                  <a:pt x="1850" y="11291"/>
                </a:lnTo>
                <a:lnTo>
                  <a:pt x="2312" y="11729"/>
                </a:lnTo>
                <a:lnTo>
                  <a:pt x="2774" y="12167"/>
                </a:lnTo>
                <a:lnTo>
                  <a:pt x="3164" y="12629"/>
                </a:lnTo>
                <a:lnTo>
                  <a:pt x="3553" y="13091"/>
                </a:lnTo>
                <a:lnTo>
                  <a:pt x="3967" y="13554"/>
                </a:lnTo>
                <a:lnTo>
                  <a:pt x="4356" y="13992"/>
                </a:lnTo>
                <a:lnTo>
                  <a:pt x="4794" y="14454"/>
                </a:lnTo>
                <a:lnTo>
                  <a:pt x="5256" y="14892"/>
                </a:lnTo>
                <a:lnTo>
                  <a:pt x="5743" y="15330"/>
                </a:lnTo>
                <a:lnTo>
                  <a:pt x="6230" y="15744"/>
                </a:lnTo>
                <a:lnTo>
                  <a:pt x="7227" y="16522"/>
                </a:lnTo>
                <a:lnTo>
                  <a:pt x="8249" y="17301"/>
                </a:lnTo>
                <a:lnTo>
                  <a:pt x="8347" y="17350"/>
                </a:lnTo>
                <a:lnTo>
                  <a:pt x="8444" y="17350"/>
                </a:lnTo>
                <a:lnTo>
                  <a:pt x="8517" y="17325"/>
                </a:lnTo>
                <a:lnTo>
                  <a:pt x="8590" y="17277"/>
                </a:lnTo>
                <a:lnTo>
                  <a:pt x="8639" y="17204"/>
                </a:lnTo>
                <a:lnTo>
                  <a:pt x="8663" y="17106"/>
                </a:lnTo>
                <a:lnTo>
                  <a:pt x="8663" y="17009"/>
                </a:lnTo>
                <a:lnTo>
                  <a:pt x="8614" y="16912"/>
                </a:lnTo>
                <a:lnTo>
                  <a:pt x="8760" y="16620"/>
                </a:lnTo>
                <a:lnTo>
                  <a:pt x="8858" y="16328"/>
                </a:lnTo>
                <a:lnTo>
                  <a:pt x="8955" y="16011"/>
                </a:lnTo>
                <a:lnTo>
                  <a:pt x="9004" y="15695"/>
                </a:lnTo>
                <a:lnTo>
                  <a:pt x="9174" y="15598"/>
                </a:lnTo>
                <a:lnTo>
                  <a:pt x="9466" y="15914"/>
                </a:lnTo>
                <a:lnTo>
                  <a:pt x="9831" y="16376"/>
                </a:lnTo>
                <a:lnTo>
                  <a:pt x="10196" y="16887"/>
                </a:lnTo>
                <a:lnTo>
                  <a:pt x="10464" y="17252"/>
                </a:lnTo>
                <a:lnTo>
                  <a:pt x="10755" y="17617"/>
                </a:lnTo>
                <a:lnTo>
                  <a:pt x="10901" y="17788"/>
                </a:lnTo>
                <a:lnTo>
                  <a:pt x="11072" y="17934"/>
                </a:lnTo>
                <a:lnTo>
                  <a:pt x="11242" y="18080"/>
                </a:lnTo>
                <a:lnTo>
                  <a:pt x="11437" y="18201"/>
                </a:lnTo>
                <a:lnTo>
                  <a:pt x="11510" y="18226"/>
                </a:lnTo>
                <a:lnTo>
                  <a:pt x="11558" y="18250"/>
                </a:lnTo>
                <a:lnTo>
                  <a:pt x="11631" y="18250"/>
                </a:lnTo>
                <a:lnTo>
                  <a:pt x="11704" y="18226"/>
                </a:lnTo>
                <a:lnTo>
                  <a:pt x="11826" y="18226"/>
                </a:lnTo>
                <a:lnTo>
                  <a:pt x="11948" y="18177"/>
                </a:lnTo>
                <a:lnTo>
                  <a:pt x="12045" y="18128"/>
                </a:lnTo>
                <a:lnTo>
                  <a:pt x="12094" y="18007"/>
                </a:lnTo>
                <a:lnTo>
                  <a:pt x="12167" y="17763"/>
                </a:lnTo>
                <a:lnTo>
                  <a:pt x="12191" y="17520"/>
                </a:lnTo>
                <a:lnTo>
                  <a:pt x="12240" y="17033"/>
                </a:lnTo>
                <a:lnTo>
                  <a:pt x="12264" y="16279"/>
                </a:lnTo>
                <a:lnTo>
                  <a:pt x="12264" y="15549"/>
                </a:lnTo>
                <a:lnTo>
                  <a:pt x="12288" y="14746"/>
                </a:lnTo>
                <a:lnTo>
                  <a:pt x="12337" y="13967"/>
                </a:lnTo>
                <a:lnTo>
                  <a:pt x="12361" y="13651"/>
                </a:lnTo>
                <a:lnTo>
                  <a:pt x="12386" y="13335"/>
                </a:lnTo>
                <a:lnTo>
                  <a:pt x="12361" y="13018"/>
                </a:lnTo>
                <a:lnTo>
                  <a:pt x="12337" y="12848"/>
                </a:lnTo>
                <a:lnTo>
                  <a:pt x="12288" y="12726"/>
                </a:lnTo>
                <a:lnTo>
                  <a:pt x="12775" y="12191"/>
                </a:lnTo>
                <a:lnTo>
                  <a:pt x="13335" y="11607"/>
                </a:lnTo>
                <a:lnTo>
                  <a:pt x="13943" y="11047"/>
                </a:lnTo>
                <a:lnTo>
                  <a:pt x="14527" y="10464"/>
                </a:lnTo>
                <a:lnTo>
                  <a:pt x="15087" y="9880"/>
                </a:lnTo>
                <a:lnTo>
                  <a:pt x="15622" y="9247"/>
                </a:lnTo>
                <a:lnTo>
                  <a:pt x="15865" y="8931"/>
                </a:lnTo>
                <a:lnTo>
                  <a:pt x="16157" y="8639"/>
                </a:lnTo>
                <a:lnTo>
                  <a:pt x="16717" y="8055"/>
                </a:lnTo>
                <a:lnTo>
                  <a:pt x="17277" y="7446"/>
                </a:lnTo>
                <a:lnTo>
                  <a:pt x="17471" y="7227"/>
                </a:lnTo>
                <a:lnTo>
                  <a:pt x="17666" y="6960"/>
                </a:lnTo>
                <a:lnTo>
                  <a:pt x="17836" y="6716"/>
                </a:lnTo>
                <a:lnTo>
                  <a:pt x="17982" y="6449"/>
                </a:lnTo>
                <a:lnTo>
                  <a:pt x="18104" y="6157"/>
                </a:lnTo>
                <a:lnTo>
                  <a:pt x="18250" y="5889"/>
                </a:lnTo>
                <a:lnTo>
                  <a:pt x="18347" y="5597"/>
                </a:lnTo>
                <a:lnTo>
                  <a:pt x="18445" y="5305"/>
                </a:lnTo>
                <a:lnTo>
                  <a:pt x="18591" y="4721"/>
                </a:lnTo>
                <a:lnTo>
                  <a:pt x="18688" y="4113"/>
                </a:lnTo>
                <a:lnTo>
                  <a:pt x="18736" y="3480"/>
                </a:lnTo>
                <a:lnTo>
                  <a:pt x="18736" y="2872"/>
                </a:lnTo>
                <a:lnTo>
                  <a:pt x="18712" y="2312"/>
                </a:lnTo>
                <a:lnTo>
                  <a:pt x="18688" y="1899"/>
                </a:lnTo>
                <a:lnTo>
                  <a:pt x="18639" y="1436"/>
                </a:lnTo>
                <a:lnTo>
                  <a:pt x="18542" y="998"/>
                </a:lnTo>
                <a:lnTo>
                  <a:pt x="18493" y="828"/>
                </a:lnTo>
                <a:lnTo>
                  <a:pt x="18420" y="658"/>
                </a:lnTo>
                <a:lnTo>
                  <a:pt x="18323" y="536"/>
                </a:lnTo>
                <a:lnTo>
                  <a:pt x="18226" y="463"/>
                </a:lnTo>
                <a:lnTo>
                  <a:pt x="18104" y="414"/>
                </a:lnTo>
                <a:lnTo>
                  <a:pt x="17982" y="439"/>
                </a:lnTo>
                <a:lnTo>
                  <a:pt x="17447" y="268"/>
                </a:lnTo>
                <a:lnTo>
                  <a:pt x="16863" y="147"/>
                </a:lnTo>
                <a:lnTo>
                  <a:pt x="16303" y="49"/>
                </a:lnTo>
                <a:lnTo>
                  <a:pt x="15719" y="1"/>
                </a:lnTo>
                <a:close/>
              </a:path>
            </a:pathLst>
          </a:cu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91" name="Google Shape;91;p17"/>
          <p:cNvSpPr/>
          <p:nvPr/>
        </p:nvSpPr>
        <p:spPr>
          <a:xfrm>
            <a:off x="5715000" y="2952750"/>
            <a:ext cx="433447" cy="421199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92" name="Google Shape;92;p17"/>
          <p:cNvSpPr/>
          <p:nvPr/>
        </p:nvSpPr>
        <p:spPr>
          <a:xfrm rot="2487249">
            <a:off x="5775563" y="4007889"/>
            <a:ext cx="308371" cy="299658"/>
          </a:xfrm>
          <a:custGeom>
            <a:avLst/>
            <a:gdLst/>
            <a:ahLst/>
            <a:cxnLst/>
            <a:rect l="l" t="t" r="r" b="b"/>
            <a:pathLst>
              <a:path w="15501" h="15063" extrusionOk="0">
                <a:moveTo>
                  <a:pt x="7957" y="925"/>
                </a:moveTo>
                <a:lnTo>
                  <a:pt x="8249" y="1533"/>
                </a:lnTo>
                <a:lnTo>
                  <a:pt x="8103" y="1606"/>
                </a:lnTo>
                <a:lnTo>
                  <a:pt x="7957" y="1704"/>
                </a:lnTo>
                <a:lnTo>
                  <a:pt x="7933" y="1752"/>
                </a:lnTo>
                <a:lnTo>
                  <a:pt x="7933" y="1339"/>
                </a:lnTo>
                <a:lnTo>
                  <a:pt x="7957" y="925"/>
                </a:lnTo>
                <a:close/>
                <a:moveTo>
                  <a:pt x="8371" y="1801"/>
                </a:moveTo>
                <a:lnTo>
                  <a:pt x="8492" y="2020"/>
                </a:lnTo>
                <a:lnTo>
                  <a:pt x="8346" y="2117"/>
                </a:lnTo>
                <a:lnTo>
                  <a:pt x="8200" y="2215"/>
                </a:lnTo>
                <a:lnTo>
                  <a:pt x="8079" y="2288"/>
                </a:lnTo>
                <a:lnTo>
                  <a:pt x="7957" y="2409"/>
                </a:lnTo>
                <a:lnTo>
                  <a:pt x="7933" y="2069"/>
                </a:lnTo>
                <a:lnTo>
                  <a:pt x="8127" y="1971"/>
                </a:lnTo>
                <a:lnTo>
                  <a:pt x="8249" y="1898"/>
                </a:lnTo>
                <a:lnTo>
                  <a:pt x="8371" y="1801"/>
                </a:lnTo>
                <a:close/>
                <a:moveTo>
                  <a:pt x="8663" y="2336"/>
                </a:moveTo>
                <a:lnTo>
                  <a:pt x="8784" y="2628"/>
                </a:lnTo>
                <a:lnTo>
                  <a:pt x="8687" y="2653"/>
                </a:lnTo>
                <a:lnTo>
                  <a:pt x="8590" y="2726"/>
                </a:lnTo>
                <a:lnTo>
                  <a:pt x="8419" y="2847"/>
                </a:lnTo>
                <a:lnTo>
                  <a:pt x="8225" y="2993"/>
                </a:lnTo>
                <a:lnTo>
                  <a:pt x="8054" y="3164"/>
                </a:lnTo>
                <a:lnTo>
                  <a:pt x="8006" y="2750"/>
                </a:lnTo>
                <a:lnTo>
                  <a:pt x="8176" y="2653"/>
                </a:lnTo>
                <a:lnTo>
                  <a:pt x="8322" y="2531"/>
                </a:lnTo>
                <a:lnTo>
                  <a:pt x="8565" y="2385"/>
                </a:lnTo>
                <a:lnTo>
                  <a:pt x="8663" y="2336"/>
                </a:lnTo>
                <a:close/>
                <a:moveTo>
                  <a:pt x="8979" y="2945"/>
                </a:moveTo>
                <a:lnTo>
                  <a:pt x="8979" y="2969"/>
                </a:lnTo>
                <a:lnTo>
                  <a:pt x="9076" y="3164"/>
                </a:lnTo>
                <a:lnTo>
                  <a:pt x="8857" y="3285"/>
                </a:lnTo>
                <a:lnTo>
                  <a:pt x="8663" y="3431"/>
                </a:lnTo>
                <a:lnTo>
                  <a:pt x="8371" y="3626"/>
                </a:lnTo>
                <a:lnTo>
                  <a:pt x="8079" y="3821"/>
                </a:lnTo>
                <a:lnTo>
                  <a:pt x="8054" y="3504"/>
                </a:lnTo>
                <a:lnTo>
                  <a:pt x="8200" y="3456"/>
                </a:lnTo>
                <a:lnTo>
                  <a:pt x="8322" y="3383"/>
                </a:lnTo>
                <a:lnTo>
                  <a:pt x="8541" y="3212"/>
                </a:lnTo>
                <a:lnTo>
                  <a:pt x="8833" y="3018"/>
                </a:lnTo>
                <a:lnTo>
                  <a:pt x="8979" y="2945"/>
                </a:lnTo>
                <a:close/>
                <a:moveTo>
                  <a:pt x="9271" y="3529"/>
                </a:moveTo>
                <a:lnTo>
                  <a:pt x="9393" y="3796"/>
                </a:lnTo>
                <a:lnTo>
                  <a:pt x="8736" y="4186"/>
                </a:lnTo>
                <a:lnTo>
                  <a:pt x="8419" y="4380"/>
                </a:lnTo>
                <a:lnTo>
                  <a:pt x="8249" y="4478"/>
                </a:lnTo>
                <a:lnTo>
                  <a:pt x="8103" y="4599"/>
                </a:lnTo>
                <a:lnTo>
                  <a:pt x="8079" y="4113"/>
                </a:lnTo>
                <a:lnTo>
                  <a:pt x="8225" y="4088"/>
                </a:lnTo>
                <a:lnTo>
                  <a:pt x="8371" y="4040"/>
                </a:lnTo>
                <a:lnTo>
                  <a:pt x="8663" y="3894"/>
                </a:lnTo>
                <a:lnTo>
                  <a:pt x="9052" y="3650"/>
                </a:lnTo>
                <a:lnTo>
                  <a:pt x="9271" y="3529"/>
                </a:lnTo>
                <a:close/>
                <a:moveTo>
                  <a:pt x="9587" y="4186"/>
                </a:moveTo>
                <a:lnTo>
                  <a:pt x="9660" y="4332"/>
                </a:lnTo>
                <a:lnTo>
                  <a:pt x="9490" y="4429"/>
                </a:lnTo>
                <a:lnTo>
                  <a:pt x="9344" y="4551"/>
                </a:lnTo>
                <a:lnTo>
                  <a:pt x="9052" y="4770"/>
                </a:lnTo>
                <a:lnTo>
                  <a:pt x="8809" y="4916"/>
                </a:lnTo>
                <a:lnTo>
                  <a:pt x="8590" y="5110"/>
                </a:lnTo>
                <a:lnTo>
                  <a:pt x="8371" y="5305"/>
                </a:lnTo>
                <a:lnTo>
                  <a:pt x="8176" y="5524"/>
                </a:lnTo>
                <a:lnTo>
                  <a:pt x="8127" y="4794"/>
                </a:lnTo>
                <a:lnTo>
                  <a:pt x="8322" y="4794"/>
                </a:lnTo>
                <a:lnTo>
                  <a:pt x="8492" y="4721"/>
                </a:lnTo>
                <a:lnTo>
                  <a:pt x="8833" y="4575"/>
                </a:lnTo>
                <a:lnTo>
                  <a:pt x="9222" y="4380"/>
                </a:lnTo>
                <a:lnTo>
                  <a:pt x="9587" y="4186"/>
                </a:lnTo>
                <a:close/>
                <a:moveTo>
                  <a:pt x="14965" y="5938"/>
                </a:moveTo>
                <a:lnTo>
                  <a:pt x="14795" y="6059"/>
                </a:lnTo>
                <a:lnTo>
                  <a:pt x="14649" y="6205"/>
                </a:lnTo>
                <a:lnTo>
                  <a:pt x="14576" y="6181"/>
                </a:lnTo>
                <a:lnTo>
                  <a:pt x="14332" y="6157"/>
                </a:lnTo>
                <a:lnTo>
                  <a:pt x="14965" y="5938"/>
                </a:lnTo>
                <a:close/>
                <a:moveTo>
                  <a:pt x="2190" y="5840"/>
                </a:moveTo>
                <a:lnTo>
                  <a:pt x="2093" y="5986"/>
                </a:lnTo>
                <a:lnTo>
                  <a:pt x="2044" y="6132"/>
                </a:lnTo>
                <a:lnTo>
                  <a:pt x="2044" y="6181"/>
                </a:lnTo>
                <a:lnTo>
                  <a:pt x="2044" y="6254"/>
                </a:lnTo>
                <a:lnTo>
                  <a:pt x="1874" y="6181"/>
                </a:lnTo>
                <a:lnTo>
                  <a:pt x="1679" y="6108"/>
                </a:lnTo>
                <a:lnTo>
                  <a:pt x="1266" y="5962"/>
                </a:lnTo>
                <a:lnTo>
                  <a:pt x="2190" y="5840"/>
                </a:lnTo>
                <a:close/>
                <a:moveTo>
                  <a:pt x="3018" y="5743"/>
                </a:moveTo>
                <a:lnTo>
                  <a:pt x="2677" y="6132"/>
                </a:lnTo>
                <a:lnTo>
                  <a:pt x="2555" y="6302"/>
                </a:lnTo>
                <a:lnTo>
                  <a:pt x="2288" y="6278"/>
                </a:lnTo>
                <a:lnTo>
                  <a:pt x="2312" y="6254"/>
                </a:lnTo>
                <a:lnTo>
                  <a:pt x="2409" y="6181"/>
                </a:lnTo>
                <a:lnTo>
                  <a:pt x="2482" y="6059"/>
                </a:lnTo>
                <a:lnTo>
                  <a:pt x="2604" y="5938"/>
                </a:lnTo>
                <a:lnTo>
                  <a:pt x="2750" y="5816"/>
                </a:lnTo>
                <a:lnTo>
                  <a:pt x="2823" y="5767"/>
                </a:lnTo>
                <a:lnTo>
                  <a:pt x="3018" y="5743"/>
                </a:lnTo>
                <a:close/>
                <a:moveTo>
                  <a:pt x="9879" y="4672"/>
                </a:moveTo>
                <a:lnTo>
                  <a:pt x="9977" y="4818"/>
                </a:lnTo>
                <a:lnTo>
                  <a:pt x="9952" y="4818"/>
                </a:lnTo>
                <a:lnTo>
                  <a:pt x="9733" y="5062"/>
                </a:lnTo>
                <a:lnTo>
                  <a:pt x="9490" y="5281"/>
                </a:lnTo>
                <a:lnTo>
                  <a:pt x="8979" y="5719"/>
                </a:lnTo>
                <a:lnTo>
                  <a:pt x="8590" y="6035"/>
                </a:lnTo>
                <a:lnTo>
                  <a:pt x="8395" y="6181"/>
                </a:lnTo>
                <a:lnTo>
                  <a:pt x="8200" y="6351"/>
                </a:lnTo>
                <a:lnTo>
                  <a:pt x="8176" y="5694"/>
                </a:lnTo>
                <a:lnTo>
                  <a:pt x="8468" y="5573"/>
                </a:lnTo>
                <a:lnTo>
                  <a:pt x="8736" y="5402"/>
                </a:lnTo>
                <a:lnTo>
                  <a:pt x="9247" y="5086"/>
                </a:lnTo>
                <a:lnTo>
                  <a:pt x="9539" y="4916"/>
                </a:lnTo>
                <a:lnTo>
                  <a:pt x="9709" y="4794"/>
                </a:lnTo>
                <a:lnTo>
                  <a:pt x="9879" y="4672"/>
                </a:lnTo>
                <a:close/>
                <a:moveTo>
                  <a:pt x="3967" y="5597"/>
                </a:moveTo>
                <a:lnTo>
                  <a:pt x="3869" y="5719"/>
                </a:lnTo>
                <a:lnTo>
                  <a:pt x="3723" y="5986"/>
                </a:lnTo>
                <a:lnTo>
                  <a:pt x="3553" y="6229"/>
                </a:lnTo>
                <a:lnTo>
                  <a:pt x="3504" y="6327"/>
                </a:lnTo>
                <a:lnTo>
                  <a:pt x="3456" y="6424"/>
                </a:lnTo>
                <a:lnTo>
                  <a:pt x="3164" y="6375"/>
                </a:lnTo>
                <a:lnTo>
                  <a:pt x="2920" y="6327"/>
                </a:lnTo>
                <a:lnTo>
                  <a:pt x="3066" y="6181"/>
                </a:lnTo>
                <a:lnTo>
                  <a:pt x="3431" y="5792"/>
                </a:lnTo>
                <a:lnTo>
                  <a:pt x="3602" y="5646"/>
                </a:lnTo>
                <a:lnTo>
                  <a:pt x="3967" y="5597"/>
                </a:lnTo>
                <a:close/>
                <a:moveTo>
                  <a:pt x="5110" y="5354"/>
                </a:moveTo>
                <a:lnTo>
                  <a:pt x="4989" y="5475"/>
                </a:lnTo>
                <a:lnTo>
                  <a:pt x="4867" y="5597"/>
                </a:lnTo>
                <a:lnTo>
                  <a:pt x="4648" y="5865"/>
                </a:lnTo>
                <a:lnTo>
                  <a:pt x="4380" y="6205"/>
                </a:lnTo>
                <a:lnTo>
                  <a:pt x="4234" y="6400"/>
                </a:lnTo>
                <a:lnTo>
                  <a:pt x="4113" y="6594"/>
                </a:lnTo>
                <a:lnTo>
                  <a:pt x="3723" y="6497"/>
                </a:lnTo>
                <a:lnTo>
                  <a:pt x="3821" y="6400"/>
                </a:lnTo>
                <a:lnTo>
                  <a:pt x="3869" y="6278"/>
                </a:lnTo>
                <a:lnTo>
                  <a:pt x="3991" y="6084"/>
                </a:lnTo>
                <a:lnTo>
                  <a:pt x="4137" y="5865"/>
                </a:lnTo>
                <a:lnTo>
                  <a:pt x="4307" y="5694"/>
                </a:lnTo>
                <a:lnTo>
                  <a:pt x="4405" y="5597"/>
                </a:lnTo>
                <a:lnTo>
                  <a:pt x="4526" y="5500"/>
                </a:lnTo>
                <a:lnTo>
                  <a:pt x="5110" y="5354"/>
                </a:lnTo>
                <a:close/>
                <a:moveTo>
                  <a:pt x="14065" y="6254"/>
                </a:moveTo>
                <a:lnTo>
                  <a:pt x="14138" y="6327"/>
                </a:lnTo>
                <a:lnTo>
                  <a:pt x="14235" y="6375"/>
                </a:lnTo>
                <a:lnTo>
                  <a:pt x="14430" y="6448"/>
                </a:lnTo>
                <a:lnTo>
                  <a:pt x="14186" y="6740"/>
                </a:lnTo>
                <a:lnTo>
                  <a:pt x="14016" y="6643"/>
                </a:lnTo>
                <a:lnTo>
                  <a:pt x="13846" y="6546"/>
                </a:lnTo>
                <a:lnTo>
                  <a:pt x="13675" y="6497"/>
                </a:lnTo>
                <a:lnTo>
                  <a:pt x="13481" y="6448"/>
                </a:lnTo>
                <a:lnTo>
                  <a:pt x="14065" y="6254"/>
                </a:lnTo>
                <a:close/>
                <a:moveTo>
                  <a:pt x="5573" y="5451"/>
                </a:moveTo>
                <a:lnTo>
                  <a:pt x="5719" y="5621"/>
                </a:lnTo>
                <a:lnTo>
                  <a:pt x="5840" y="5767"/>
                </a:lnTo>
                <a:lnTo>
                  <a:pt x="5816" y="5767"/>
                </a:lnTo>
                <a:lnTo>
                  <a:pt x="5670" y="5840"/>
                </a:lnTo>
                <a:lnTo>
                  <a:pt x="5548" y="5962"/>
                </a:lnTo>
                <a:lnTo>
                  <a:pt x="5354" y="6205"/>
                </a:lnTo>
                <a:lnTo>
                  <a:pt x="5110" y="6473"/>
                </a:lnTo>
                <a:lnTo>
                  <a:pt x="4989" y="6619"/>
                </a:lnTo>
                <a:lnTo>
                  <a:pt x="4916" y="6765"/>
                </a:lnTo>
                <a:lnTo>
                  <a:pt x="4429" y="6667"/>
                </a:lnTo>
                <a:lnTo>
                  <a:pt x="4551" y="6546"/>
                </a:lnTo>
                <a:lnTo>
                  <a:pt x="4648" y="6424"/>
                </a:lnTo>
                <a:lnTo>
                  <a:pt x="4843" y="6157"/>
                </a:lnTo>
                <a:lnTo>
                  <a:pt x="5159" y="5816"/>
                </a:lnTo>
                <a:lnTo>
                  <a:pt x="5354" y="5646"/>
                </a:lnTo>
                <a:lnTo>
                  <a:pt x="5475" y="5548"/>
                </a:lnTo>
                <a:lnTo>
                  <a:pt x="5548" y="5451"/>
                </a:lnTo>
                <a:close/>
                <a:moveTo>
                  <a:pt x="6035" y="5962"/>
                </a:moveTo>
                <a:lnTo>
                  <a:pt x="6278" y="6254"/>
                </a:lnTo>
                <a:lnTo>
                  <a:pt x="6157" y="6424"/>
                </a:lnTo>
                <a:lnTo>
                  <a:pt x="6011" y="6643"/>
                </a:lnTo>
                <a:lnTo>
                  <a:pt x="5889" y="6862"/>
                </a:lnTo>
                <a:lnTo>
                  <a:pt x="5840" y="6935"/>
                </a:lnTo>
                <a:lnTo>
                  <a:pt x="5840" y="7008"/>
                </a:lnTo>
                <a:lnTo>
                  <a:pt x="5232" y="6838"/>
                </a:lnTo>
                <a:lnTo>
                  <a:pt x="5402" y="6692"/>
                </a:lnTo>
                <a:lnTo>
                  <a:pt x="5548" y="6546"/>
                </a:lnTo>
                <a:lnTo>
                  <a:pt x="5767" y="6278"/>
                </a:lnTo>
                <a:lnTo>
                  <a:pt x="5889" y="6157"/>
                </a:lnTo>
                <a:lnTo>
                  <a:pt x="6011" y="6011"/>
                </a:lnTo>
                <a:lnTo>
                  <a:pt x="6035" y="5962"/>
                </a:lnTo>
                <a:close/>
                <a:moveTo>
                  <a:pt x="7519" y="925"/>
                </a:moveTo>
                <a:lnTo>
                  <a:pt x="7470" y="1120"/>
                </a:lnTo>
                <a:lnTo>
                  <a:pt x="7470" y="1314"/>
                </a:lnTo>
                <a:lnTo>
                  <a:pt x="7470" y="1704"/>
                </a:lnTo>
                <a:lnTo>
                  <a:pt x="7495" y="2093"/>
                </a:lnTo>
                <a:lnTo>
                  <a:pt x="7519" y="2482"/>
                </a:lnTo>
                <a:lnTo>
                  <a:pt x="7592" y="3285"/>
                </a:lnTo>
                <a:lnTo>
                  <a:pt x="7665" y="4234"/>
                </a:lnTo>
                <a:lnTo>
                  <a:pt x="7714" y="5183"/>
                </a:lnTo>
                <a:lnTo>
                  <a:pt x="7714" y="6132"/>
                </a:lnTo>
                <a:lnTo>
                  <a:pt x="7714" y="7081"/>
                </a:lnTo>
                <a:lnTo>
                  <a:pt x="7519" y="6886"/>
                </a:lnTo>
                <a:lnTo>
                  <a:pt x="7324" y="6716"/>
                </a:lnTo>
                <a:lnTo>
                  <a:pt x="7032" y="6473"/>
                </a:lnTo>
                <a:lnTo>
                  <a:pt x="6522" y="5913"/>
                </a:lnTo>
                <a:lnTo>
                  <a:pt x="5986" y="5354"/>
                </a:lnTo>
                <a:lnTo>
                  <a:pt x="5792" y="5159"/>
                </a:lnTo>
                <a:lnTo>
                  <a:pt x="5670" y="5086"/>
                </a:lnTo>
                <a:lnTo>
                  <a:pt x="5573" y="5013"/>
                </a:lnTo>
                <a:lnTo>
                  <a:pt x="5719" y="4721"/>
                </a:lnTo>
                <a:lnTo>
                  <a:pt x="5913" y="4453"/>
                </a:lnTo>
                <a:lnTo>
                  <a:pt x="6278" y="3894"/>
                </a:lnTo>
                <a:lnTo>
                  <a:pt x="6449" y="3626"/>
                </a:lnTo>
                <a:lnTo>
                  <a:pt x="6570" y="3358"/>
                </a:lnTo>
                <a:lnTo>
                  <a:pt x="6692" y="3066"/>
                </a:lnTo>
                <a:lnTo>
                  <a:pt x="6789" y="2774"/>
                </a:lnTo>
                <a:lnTo>
                  <a:pt x="6984" y="2166"/>
                </a:lnTo>
                <a:lnTo>
                  <a:pt x="7203" y="1558"/>
                </a:lnTo>
                <a:lnTo>
                  <a:pt x="7349" y="1217"/>
                </a:lnTo>
                <a:lnTo>
                  <a:pt x="7519" y="925"/>
                </a:lnTo>
                <a:close/>
                <a:moveTo>
                  <a:pt x="6497" y="6497"/>
                </a:moveTo>
                <a:lnTo>
                  <a:pt x="6522" y="6521"/>
                </a:lnTo>
                <a:lnTo>
                  <a:pt x="6716" y="6716"/>
                </a:lnTo>
                <a:lnTo>
                  <a:pt x="6643" y="6765"/>
                </a:lnTo>
                <a:lnTo>
                  <a:pt x="6595" y="6789"/>
                </a:lnTo>
                <a:lnTo>
                  <a:pt x="6497" y="6911"/>
                </a:lnTo>
                <a:lnTo>
                  <a:pt x="6400" y="7008"/>
                </a:lnTo>
                <a:lnTo>
                  <a:pt x="6327" y="7130"/>
                </a:lnTo>
                <a:lnTo>
                  <a:pt x="5986" y="7057"/>
                </a:lnTo>
                <a:lnTo>
                  <a:pt x="6059" y="7008"/>
                </a:lnTo>
                <a:lnTo>
                  <a:pt x="6132" y="6935"/>
                </a:lnTo>
                <a:lnTo>
                  <a:pt x="6254" y="6838"/>
                </a:lnTo>
                <a:lnTo>
                  <a:pt x="6497" y="6497"/>
                </a:lnTo>
                <a:close/>
                <a:moveTo>
                  <a:pt x="13286" y="6521"/>
                </a:moveTo>
                <a:lnTo>
                  <a:pt x="13627" y="6740"/>
                </a:lnTo>
                <a:lnTo>
                  <a:pt x="13967" y="6935"/>
                </a:lnTo>
                <a:lnTo>
                  <a:pt x="13870" y="7032"/>
                </a:lnTo>
                <a:lnTo>
                  <a:pt x="13724" y="7178"/>
                </a:lnTo>
                <a:lnTo>
                  <a:pt x="13578" y="7081"/>
                </a:lnTo>
                <a:lnTo>
                  <a:pt x="13456" y="7032"/>
                </a:lnTo>
                <a:lnTo>
                  <a:pt x="13164" y="6911"/>
                </a:lnTo>
                <a:lnTo>
                  <a:pt x="12897" y="6813"/>
                </a:lnTo>
                <a:lnTo>
                  <a:pt x="12653" y="6716"/>
                </a:lnTo>
                <a:lnTo>
                  <a:pt x="13286" y="6521"/>
                </a:lnTo>
                <a:close/>
                <a:moveTo>
                  <a:pt x="10171" y="5062"/>
                </a:moveTo>
                <a:lnTo>
                  <a:pt x="10220" y="5135"/>
                </a:lnTo>
                <a:lnTo>
                  <a:pt x="10196" y="5159"/>
                </a:lnTo>
                <a:lnTo>
                  <a:pt x="9587" y="5816"/>
                </a:lnTo>
                <a:lnTo>
                  <a:pt x="9003" y="6521"/>
                </a:lnTo>
                <a:lnTo>
                  <a:pt x="8809" y="6716"/>
                </a:lnTo>
                <a:lnTo>
                  <a:pt x="8590" y="6935"/>
                </a:lnTo>
                <a:lnTo>
                  <a:pt x="8371" y="7154"/>
                </a:lnTo>
                <a:lnTo>
                  <a:pt x="8152" y="7373"/>
                </a:lnTo>
                <a:lnTo>
                  <a:pt x="8200" y="6740"/>
                </a:lnTo>
                <a:lnTo>
                  <a:pt x="8444" y="6570"/>
                </a:lnTo>
                <a:lnTo>
                  <a:pt x="8663" y="6400"/>
                </a:lnTo>
                <a:lnTo>
                  <a:pt x="9101" y="6035"/>
                </a:lnTo>
                <a:lnTo>
                  <a:pt x="9660" y="5573"/>
                </a:lnTo>
                <a:lnTo>
                  <a:pt x="9928" y="5329"/>
                </a:lnTo>
                <a:lnTo>
                  <a:pt x="10171" y="5062"/>
                </a:lnTo>
                <a:close/>
                <a:moveTo>
                  <a:pt x="10488" y="5329"/>
                </a:moveTo>
                <a:lnTo>
                  <a:pt x="10731" y="5427"/>
                </a:lnTo>
                <a:lnTo>
                  <a:pt x="10999" y="5500"/>
                </a:lnTo>
                <a:lnTo>
                  <a:pt x="11510" y="5597"/>
                </a:lnTo>
                <a:lnTo>
                  <a:pt x="11850" y="5670"/>
                </a:lnTo>
                <a:lnTo>
                  <a:pt x="12167" y="5694"/>
                </a:lnTo>
                <a:lnTo>
                  <a:pt x="12824" y="5719"/>
                </a:lnTo>
                <a:lnTo>
                  <a:pt x="13529" y="5743"/>
                </a:lnTo>
                <a:lnTo>
                  <a:pt x="14235" y="5792"/>
                </a:lnTo>
                <a:lnTo>
                  <a:pt x="13505" y="6059"/>
                </a:lnTo>
                <a:lnTo>
                  <a:pt x="12799" y="6278"/>
                </a:lnTo>
                <a:lnTo>
                  <a:pt x="11339" y="6692"/>
                </a:lnTo>
                <a:lnTo>
                  <a:pt x="9612" y="7130"/>
                </a:lnTo>
                <a:lnTo>
                  <a:pt x="9149" y="7251"/>
                </a:lnTo>
                <a:lnTo>
                  <a:pt x="8663" y="7373"/>
                </a:lnTo>
                <a:lnTo>
                  <a:pt x="9101" y="6862"/>
                </a:lnTo>
                <a:lnTo>
                  <a:pt x="9758" y="6132"/>
                </a:lnTo>
                <a:lnTo>
                  <a:pt x="10098" y="5767"/>
                </a:lnTo>
                <a:lnTo>
                  <a:pt x="10439" y="5402"/>
                </a:lnTo>
                <a:lnTo>
                  <a:pt x="10488" y="5329"/>
                </a:lnTo>
                <a:close/>
                <a:moveTo>
                  <a:pt x="6862" y="6886"/>
                </a:moveTo>
                <a:lnTo>
                  <a:pt x="7349" y="7422"/>
                </a:lnTo>
                <a:lnTo>
                  <a:pt x="7349" y="7422"/>
                </a:lnTo>
                <a:lnTo>
                  <a:pt x="6570" y="7203"/>
                </a:lnTo>
                <a:lnTo>
                  <a:pt x="6668" y="7105"/>
                </a:lnTo>
                <a:lnTo>
                  <a:pt x="6765" y="7008"/>
                </a:lnTo>
                <a:lnTo>
                  <a:pt x="6862" y="6911"/>
                </a:lnTo>
                <a:lnTo>
                  <a:pt x="6862" y="6886"/>
                </a:lnTo>
                <a:close/>
                <a:moveTo>
                  <a:pt x="12386" y="6789"/>
                </a:moveTo>
                <a:lnTo>
                  <a:pt x="12483" y="6911"/>
                </a:lnTo>
                <a:lnTo>
                  <a:pt x="12629" y="7008"/>
                </a:lnTo>
                <a:lnTo>
                  <a:pt x="12775" y="7105"/>
                </a:lnTo>
                <a:lnTo>
                  <a:pt x="12921" y="7178"/>
                </a:lnTo>
                <a:lnTo>
                  <a:pt x="13432" y="7422"/>
                </a:lnTo>
                <a:lnTo>
                  <a:pt x="13140" y="7641"/>
                </a:lnTo>
                <a:lnTo>
                  <a:pt x="12970" y="7543"/>
                </a:lnTo>
                <a:lnTo>
                  <a:pt x="12799" y="7470"/>
                </a:lnTo>
                <a:lnTo>
                  <a:pt x="12483" y="7349"/>
                </a:lnTo>
                <a:lnTo>
                  <a:pt x="12045" y="7154"/>
                </a:lnTo>
                <a:lnTo>
                  <a:pt x="11826" y="7057"/>
                </a:lnTo>
                <a:lnTo>
                  <a:pt x="11607" y="7008"/>
                </a:lnTo>
                <a:lnTo>
                  <a:pt x="12386" y="6789"/>
                </a:lnTo>
                <a:close/>
                <a:moveTo>
                  <a:pt x="11461" y="7057"/>
                </a:moveTo>
                <a:lnTo>
                  <a:pt x="11534" y="7154"/>
                </a:lnTo>
                <a:lnTo>
                  <a:pt x="11631" y="7251"/>
                </a:lnTo>
                <a:lnTo>
                  <a:pt x="11850" y="7397"/>
                </a:lnTo>
                <a:lnTo>
                  <a:pt x="12069" y="7519"/>
                </a:lnTo>
                <a:lnTo>
                  <a:pt x="12313" y="7641"/>
                </a:lnTo>
                <a:lnTo>
                  <a:pt x="12532" y="7762"/>
                </a:lnTo>
                <a:lnTo>
                  <a:pt x="12799" y="7908"/>
                </a:lnTo>
                <a:lnTo>
                  <a:pt x="12483" y="8152"/>
                </a:lnTo>
                <a:lnTo>
                  <a:pt x="12410" y="8054"/>
                </a:lnTo>
                <a:lnTo>
                  <a:pt x="12337" y="7981"/>
                </a:lnTo>
                <a:lnTo>
                  <a:pt x="12240" y="7908"/>
                </a:lnTo>
                <a:lnTo>
                  <a:pt x="12118" y="7860"/>
                </a:lnTo>
                <a:lnTo>
                  <a:pt x="11875" y="7762"/>
                </a:lnTo>
                <a:lnTo>
                  <a:pt x="11656" y="7689"/>
                </a:lnTo>
                <a:lnTo>
                  <a:pt x="11145" y="7470"/>
                </a:lnTo>
                <a:lnTo>
                  <a:pt x="10901" y="7349"/>
                </a:lnTo>
                <a:lnTo>
                  <a:pt x="10634" y="7251"/>
                </a:lnTo>
                <a:lnTo>
                  <a:pt x="11437" y="7057"/>
                </a:lnTo>
                <a:close/>
                <a:moveTo>
                  <a:pt x="10439" y="7324"/>
                </a:moveTo>
                <a:lnTo>
                  <a:pt x="10512" y="7422"/>
                </a:lnTo>
                <a:lnTo>
                  <a:pt x="10609" y="7495"/>
                </a:lnTo>
                <a:lnTo>
                  <a:pt x="10828" y="7665"/>
                </a:lnTo>
                <a:lnTo>
                  <a:pt x="11047" y="7787"/>
                </a:lnTo>
                <a:lnTo>
                  <a:pt x="11291" y="7884"/>
                </a:lnTo>
                <a:lnTo>
                  <a:pt x="11996" y="8176"/>
                </a:lnTo>
                <a:lnTo>
                  <a:pt x="12167" y="8249"/>
                </a:lnTo>
                <a:lnTo>
                  <a:pt x="12215" y="8273"/>
                </a:lnTo>
                <a:lnTo>
                  <a:pt x="12288" y="8298"/>
                </a:lnTo>
                <a:lnTo>
                  <a:pt x="11996" y="8541"/>
                </a:lnTo>
                <a:lnTo>
                  <a:pt x="11972" y="8541"/>
                </a:lnTo>
                <a:lnTo>
                  <a:pt x="11583" y="8444"/>
                </a:lnTo>
                <a:lnTo>
                  <a:pt x="11218" y="8322"/>
                </a:lnTo>
                <a:lnTo>
                  <a:pt x="10853" y="8152"/>
                </a:lnTo>
                <a:lnTo>
                  <a:pt x="10512" y="7957"/>
                </a:lnTo>
                <a:lnTo>
                  <a:pt x="10098" y="7714"/>
                </a:lnTo>
                <a:lnTo>
                  <a:pt x="9879" y="7592"/>
                </a:lnTo>
                <a:lnTo>
                  <a:pt x="9660" y="7495"/>
                </a:lnTo>
                <a:lnTo>
                  <a:pt x="10439" y="7324"/>
                </a:lnTo>
                <a:close/>
                <a:moveTo>
                  <a:pt x="8225" y="8103"/>
                </a:moveTo>
                <a:lnTo>
                  <a:pt x="8638" y="8249"/>
                </a:lnTo>
                <a:lnTo>
                  <a:pt x="9028" y="8419"/>
                </a:lnTo>
                <a:lnTo>
                  <a:pt x="8930" y="8517"/>
                </a:lnTo>
                <a:lnTo>
                  <a:pt x="8784" y="8638"/>
                </a:lnTo>
                <a:lnTo>
                  <a:pt x="8711" y="8711"/>
                </a:lnTo>
                <a:lnTo>
                  <a:pt x="8687" y="8784"/>
                </a:lnTo>
                <a:lnTo>
                  <a:pt x="8225" y="8103"/>
                </a:lnTo>
                <a:close/>
                <a:moveTo>
                  <a:pt x="7689" y="8663"/>
                </a:moveTo>
                <a:lnTo>
                  <a:pt x="7714" y="9003"/>
                </a:lnTo>
                <a:lnTo>
                  <a:pt x="7689" y="9003"/>
                </a:lnTo>
                <a:lnTo>
                  <a:pt x="7519" y="8930"/>
                </a:lnTo>
                <a:lnTo>
                  <a:pt x="7665" y="8687"/>
                </a:lnTo>
                <a:lnTo>
                  <a:pt x="7689" y="8663"/>
                </a:lnTo>
                <a:close/>
                <a:moveTo>
                  <a:pt x="9344" y="7592"/>
                </a:moveTo>
                <a:lnTo>
                  <a:pt x="9612" y="7787"/>
                </a:lnTo>
                <a:lnTo>
                  <a:pt x="9904" y="7981"/>
                </a:lnTo>
                <a:lnTo>
                  <a:pt x="10463" y="8322"/>
                </a:lnTo>
                <a:lnTo>
                  <a:pt x="10755" y="8492"/>
                </a:lnTo>
                <a:lnTo>
                  <a:pt x="11047" y="8638"/>
                </a:lnTo>
                <a:lnTo>
                  <a:pt x="11364" y="8760"/>
                </a:lnTo>
                <a:lnTo>
                  <a:pt x="11680" y="8833"/>
                </a:lnTo>
                <a:lnTo>
                  <a:pt x="11510" y="9003"/>
                </a:lnTo>
                <a:lnTo>
                  <a:pt x="11485" y="9028"/>
                </a:lnTo>
                <a:lnTo>
                  <a:pt x="10463" y="8565"/>
                </a:lnTo>
                <a:lnTo>
                  <a:pt x="9952" y="8371"/>
                </a:lnTo>
                <a:lnTo>
                  <a:pt x="9417" y="8176"/>
                </a:lnTo>
                <a:lnTo>
                  <a:pt x="8979" y="7981"/>
                </a:lnTo>
                <a:lnTo>
                  <a:pt x="8736" y="7884"/>
                </a:lnTo>
                <a:lnTo>
                  <a:pt x="8468" y="7811"/>
                </a:lnTo>
                <a:lnTo>
                  <a:pt x="8906" y="7714"/>
                </a:lnTo>
                <a:lnTo>
                  <a:pt x="9344" y="7592"/>
                </a:lnTo>
                <a:close/>
                <a:moveTo>
                  <a:pt x="9368" y="8565"/>
                </a:moveTo>
                <a:lnTo>
                  <a:pt x="9733" y="8687"/>
                </a:lnTo>
                <a:lnTo>
                  <a:pt x="9660" y="8760"/>
                </a:lnTo>
                <a:lnTo>
                  <a:pt x="9198" y="9076"/>
                </a:lnTo>
                <a:lnTo>
                  <a:pt x="9101" y="9149"/>
                </a:lnTo>
                <a:lnTo>
                  <a:pt x="9003" y="9247"/>
                </a:lnTo>
                <a:lnTo>
                  <a:pt x="8760" y="8906"/>
                </a:lnTo>
                <a:lnTo>
                  <a:pt x="8784" y="8906"/>
                </a:lnTo>
                <a:lnTo>
                  <a:pt x="8930" y="8809"/>
                </a:lnTo>
                <a:lnTo>
                  <a:pt x="9052" y="8711"/>
                </a:lnTo>
                <a:lnTo>
                  <a:pt x="9174" y="8638"/>
                </a:lnTo>
                <a:lnTo>
                  <a:pt x="9344" y="8590"/>
                </a:lnTo>
                <a:lnTo>
                  <a:pt x="9368" y="8565"/>
                </a:lnTo>
                <a:close/>
                <a:moveTo>
                  <a:pt x="828" y="6181"/>
                </a:moveTo>
                <a:lnTo>
                  <a:pt x="1168" y="6302"/>
                </a:lnTo>
                <a:lnTo>
                  <a:pt x="1533" y="6400"/>
                </a:lnTo>
                <a:lnTo>
                  <a:pt x="2239" y="6546"/>
                </a:lnTo>
                <a:lnTo>
                  <a:pt x="2507" y="6570"/>
                </a:lnTo>
                <a:lnTo>
                  <a:pt x="2750" y="6594"/>
                </a:lnTo>
                <a:lnTo>
                  <a:pt x="3018" y="6619"/>
                </a:lnTo>
                <a:lnTo>
                  <a:pt x="3285" y="6643"/>
                </a:lnTo>
                <a:lnTo>
                  <a:pt x="4356" y="6911"/>
                </a:lnTo>
                <a:lnTo>
                  <a:pt x="5159" y="7081"/>
                </a:lnTo>
                <a:lnTo>
                  <a:pt x="5938" y="7300"/>
                </a:lnTo>
                <a:lnTo>
                  <a:pt x="7519" y="7762"/>
                </a:lnTo>
                <a:lnTo>
                  <a:pt x="6546" y="8273"/>
                </a:lnTo>
                <a:lnTo>
                  <a:pt x="5548" y="8736"/>
                </a:lnTo>
                <a:lnTo>
                  <a:pt x="4697" y="9076"/>
                </a:lnTo>
                <a:lnTo>
                  <a:pt x="4453" y="9198"/>
                </a:lnTo>
                <a:lnTo>
                  <a:pt x="4332" y="9271"/>
                </a:lnTo>
                <a:lnTo>
                  <a:pt x="4234" y="9368"/>
                </a:lnTo>
                <a:lnTo>
                  <a:pt x="4210" y="9320"/>
                </a:lnTo>
                <a:lnTo>
                  <a:pt x="3991" y="9003"/>
                </a:lnTo>
                <a:lnTo>
                  <a:pt x="3748" y="8687"/>
                </a:lnTo>
                <a:lnTo>
                  <a:pt x="3456" y="8395"/>
                </a:lnTo>
                <a:lnTo>
                  <a:pt x="3164" y="8127"/>
                </a:lnTo>
                <a:lnTo>
                  <a:pt x="2531" y="7616"/>
                </a:lnTo>
                <a:lnTo>
                  <a:pt x="2239" y="7373"/>
                </a:lnTo>
                <a:lnTo>
                  <a:pt x="1947" y="7105"/>
                </a:lnTo>
                <a:lnTo>
                  <a:pt x="1728" y="6911"/>
                </a:lnTo>
                <a:lnTo>
                  <a:pt x="1485" y="6716"/>
                </a:lnTo>
                <a:lnTo>
                  <a:pt x="1047" y="6375"/>
                </a:lnTo>
                <a:lnTo>
                  <a:pt x="828" y="6181"/>
                </a:lnTo>
                <a:close/>
                <a:moveTo>
                  <a:pt x="10098" y="8833"/>
                </a:moveTo>
                <a:lnTo>
                  <a:pt x="10658" y="9076"/>
                </a:lnTo>
                <a:lnTo>
                  <a:pt x="10366" y="9247"/>
                </a:lnTo>
                <a:lnTo>
                  <a:pt x="10098" y="9393"/>
                </a:lnTo>
                <a:lnTo>
                  <a:pt x="9758" y="9612"/>
                </a:lnTo>
                <a:lnTo>
                  <a:pt x="9612" y="9758"/>
                </a:lnTo>
                <a:lnTo>
                  <a:pt x="9466" y="9904"/>
                </a:lnTo>
                <a:lnTo>
                  <a:pt x="9125" y="9417"/>
                </a:lnTo>
                <a:lnTo>
                  <a:pt x="9198" y="9393"/>
                </a:lnTo>
                <a:lnTo>
                  <a:pt x="9271" y="9368"/>
                </a:lnTo>
                <a:lnTo>
                  <a:pt x="9417" y="9271"/>
                </a:lnTo>
                <a:lnTo>
                  <a:pt x="9660" y="9101"/>
                </a:lnTo>
                <a:lnTo>
                  <a:pt x="10098" y="8857"/>
                </a:lnTo>
                <a:lnTo>
                  <a:pt x="10098" y="8833"/>
                </a:lnTo>
                <a:close/>
                <a:moveTo>
                  <a:pt x="7324" y="9174"/>
                </a:moveTo>
                <a:lnTo>
                  <a:pt x="7446" y="9222"/>
                </a:lnTo>
                <a:lnTo>
                  <a:pt x="7519" y="9295"/>
                </a:lnTo>
                <a:lnTo>
                  <a:pt x="7738" y="9393"/>
                </a:lnTo>
                <a:lnTo>
                  <a:pt x="7738" y="9855"/>
                </a:lnTo>
                <a:lnTo>
                  <a:pt x="7738" y="10001"/>
                </a:lnTo>
                <a:lnTo>
                  <a:pt x="7495" y="9855"/>
                </a:lnTo>
                <a:lnTo>
                  <a:pt x="7251" y="9733"/>
                </a:lnTo>
                <a:lnTo>
                  <a:pt x="7105" y="9685"/>
                </a:lnTo>
                <a:lnTo>
                  <a:pt x="6984" y="9660"/>
                </a:lnTo>
                <a:lnTo>
                  <a:pt x="7324" y="9174"/>
                </a:lnTo>
                <a:close/>
                <a:moveTo>
                  <a:pt x="6911" y="9758"/>
                </a:moveTo>
                <a:lnTo>
                  <a:pt x="7008" y="9879"/>
                </a:lnTo>
                <a:lnTo>
                  <a:pt x="7130" y="10001"/>
                </a:lnTo>
                <a:lnTo>
                  <a:pt x="7373" y="10196"/>
                </a:lnTo>
                <a:lnTo>
                  <a:pt x="7543" y="10317"/>
                </a:lnTo>
                <a:lnTo>
                  <a:pt x="7762" y="10415"/>
                </a:lnTo>
                <a:lnTo>
                  <a:pt x="7762" y="10926"/>
                </a:lnTo>
                <a:lnTo>
                  <a:pt x="7470" y="10707"/>
                </a:lnTo>
                <a:lnTo>
                  <a:pt x="7203" y="10488"/>
                </a:lnTo>
                <a:lnTo>
                  <a:pt x="7057" y="10415"/>
                </a:lnTo>
                <a:lnTo>
                  <a:pt x="6911" y="10317"/>
                </a:lnTo>
                <a:lnTo>
                  <a:pt x="6741" y="10269"/>
                </a:lnTo>
                <a:lnTo>
                  <a:pt x="6570" y="10244"/>
                </a:lnTo>
                <a:lnTo>
                  <a:pt x="6911" y="9758"/>
                </a:lnTo>
                <a:close/>
                <a:moveTo>
                  <a:pt x="11072" y="9271"/>
                </a:moveTo>
                <a:lnTo>
                  <a:pt x="11291" y="9368"/>
                </a:lnTo>
                <a:lnTo>
                  <a:pt x="11266" y="9490"/>
                </a:lnTo>
                <a:lnTo>
                  <a:pt x="11266" y="9612"/>
                </a:lnTo>
                <a:lnTo>
                  <a:pt x="11096" y="9685"/>
                </a:lnTo>
                <a:lnTo>
                  <a:pt x="10950" y="9782"/>
                </a:lnTo>
                <a:lnTo>
                  <a:pt x="10658" y="9977"/>
                </a:lnTo>
                <a:lnTo>
                  <a:pt x="10293" y="10220"/>
                </a:lnTo>
                <a:lnTo>
                  <a:pt x="10123" y="10366"/>
                </a:lnTo>
                <a:lnTo>
                  <a:pt x="10050" y="10439"/>
                </a:lnTo>
                <a:lnTo>
                  <a:pt x="10001" y="10536"/>
                </a:lnTo>
                <a:lnTo>
                  <a:pt x="10001" y="10585"/>
                </a:lnTo>
                <a:lnTo>
                  <a:pt x="10025" y="10609"/>
                </a:lnTo>
                <a:lnTo>
                  <a:pt x="10123" y="10609"/>
                </a:lnTo>
                <a:lnTo>
                  <a:pt x="10220" y="10585"/>
                </a:lnTo>
                <a:lnTo>
                  <a:pt x="10390" y="10512"/>
                </a:lnTo>
                <a:lnTo>
                  <a:pt x="10561" y="10390"/>
                </a:lnTo>
                <a:lnTo>
                  <a:pt x="10731" y="10269"/>
                </a:lnTo>
                <a:lnTo>
                  <a:pt x="10999" y="10074"/>
                </a:lnTo>
                <a:lnTo>
                  <a:pt x="11291" y="9904"/>
                </a:lnTo>
                <a:lnTo>
                  <a:pt x="11339" y="10171"/>
                </a:lnTo>
                <a:lnTo>
                  <a:pt x="11412" y="10390"/>
                </a:lnTo>
                <a:lnTo>
                  <a:pt x="11145" y="10488"/>
                </a:lnTo>
                <a:lnTo>
                  <a:pt x="10877" y="10634"/>
                </a:lnTo>
                <a:lnTo>
                  <a:pt x="10731" y="10682"/>
                </a:lnTo>
                <a:lnTo>
                  <a:pt x="10561" y="10804"/>
                </a:lnTo>
                <a:lnTo>
                  <a:pt x="10415" y="10926"/>
                </a:lnTo>
                <a:lnTo>
                  <a:pt x="10342" y="10999"/>
                </a:lnTo>
                <a:lnTo>
                  <a:pt x="10317" y="11072"/>
                </a:lnTo>
                <a:lnTo>
                  <a:pt x="9879" y="10463"/>
                </a:lnTo>
                <a:lnTo>
                  <a:pt x="9587" y="10050"/>
                </a:lnTo>
                <a:lnTo>
                  <a:pt x="9733" y="10001"/>
                </a:lnTo>
                <a:lnTo>
                  <a:pt x="9904" y="9928"/>
                </a:lnTo>
                <a:lnTo>
                  <a:pt x="10196" y="9758"/>
                </a:lnTo>
                <a:lnTo>
                  <a:pt x="10634" y="9514"/>
                </a:lnTo>
                <a:lnTo>
                  <a:pt x="11047" y="9295"/>
                </a:lnTo>
                <a:lnTo>
                  <a:pt x="11072" y="9271"/>
                </a:lnTo>
                <a:close/>
                <a:moveTo>
                  <a:pt x="11534" y="10780"/>
                </a:moveTo>
                <a:lnTo>
                  <a:pt x="11656" y="11193"/>
                </a:lnTo>
                <a:lnTo>
                  <a:pt x="11631" y="11193"/>
                </a:lnTo>
                <a:lnTo>
                  <a:pt x="11437" y="11364"/>
                </a:lnTo>
                <a:lnTo>
                  <a:pt x="11218" y="11510"/>
                </a:lnTo>
                <a:lnTo>
                  <a:pt x="11023" y="11631"/>
                </a:lnTo>
                <a:lnTo>
                  <a:pt x="10828" y="11753"/>
                </a:lnTo>
                <a:lnTo>
                  <a:pt x="10804" y="11777"/>
                </a:lnTo>
                <a:lnTo>
                  <a:pt x="10439" y="11242"/>
                </a:lnTo>
                <a:lnTo>
                  <a:pt x="10512" y="11242"/>
                </a:lnTo>
                <a:lnTo>
                  <a:pt x="10585" y="11218"/>
                </a:lnTo>
                <a:lnTo>
                  <a:pt x="10731" y="11145"/>
                </a:lnTo>
                <a:lnTo>
                  <a:pt x="10999" y="10974"/>
                </a:lnTo>
                <a:lnTo>
                  <a:pt x="11534" y="10780"/>
                </a:lnTo>
                <a:close/>
                <a:moveTo>
                  <a:pt x="6522" y="10342"/>
                </a:moveTo>
                <a:lnTo>
                  <a:pt x="6668" y="10439"/>
                </a:lnTo>
                <a:lnTo>
                  <a:pt x="6838" y="10561"/>
                </a:lnTo>
                <a:lnTo>
                  <a:pt x="7105" y="10853"/>
                </a:lnTo>
                <a:lnTo>
                  <a:pt x="7251" y="10999"/>
                </a:lnTo>
                <a:lnTo>
                  <a:pt x="7397" y="11120"/>
                </a:lnTo>
                <a:lnTo>
                  <a:pt x="7568" y="11218"/>
                </a:lnTo>
                <a:lnTo>
                  <a:pt x="7738" y="11291"/>
                </a:lnTo>
                <a:lnTo>
                  <a:pt x="7762" y="11291"/>
                </a:lnTo>
                <a:lnTo>
                  <a:pt x="7762" y="12021"/>
                </a:lnTo>
                <a:lnTo>
                  <a:pt x="7665" y="11948"/>
                </a:lnTo>
                <a:lnTo>
                  <a:pt x="7568" y="11875"/>
                </a:lnTo>
                <a:lnTo>
                  <a:pt x="7397" y="11704"/>
                </a:lnTo>
                <a:lnTo>
                  <a:pt x="7057" y="11364"/>
                </a:lnTo>
                <a:lnTo>
                  <a:pt x="6862" y="11193"/>
                </a:lnTo>
                <a:lnTo>
                  <a:pt x="6619" y="11072"/>
                </a:lnTo>
                <a:lnTo>
                  <a:pt x="6376" y="10999"/>
                </a:lnTo>
                <a:lnTo>
                  <a:pt x="6132" y="10926"/>
                </a:lnTo>
                <a:lnTo>
                  <a:pt x="6522" y="10342"/>
                </a:lnTo>
                <a:close/>
                <a:moveTo>
                  <a:pt x="11753" y="11510"/>
                </a:moveTo>
                <a:lnTo>
                  <a:pt x="11826" y="11802"/>
                </a:lnTo>
                <a:lnTo>
                  <a:pt x="11704" y="11826"/>
                </a:lnTo>
                <a:lnTo>
                  <a:pt x="11607" y="11899"/>
                </a:lnTo>
                <a:lnTo>
                  <a:pt x="11412" y="12021"/>
                </a:lnTo>
                <a:lnTo>
                  <a:pt x="11291" y="12167"/>
                </a:lnTo>
                <a:lnTo>
                  <a:pt x="11218" y="12240"/>
                </a:lnTo>
                <a:lnTo>
                  <a:pt x="11193" y="12313"/>
                </a:lnTo>
                <a:lnTo>
                  <a:pt x="10901" y="11899"/>
                </a:lnTo>
                <a:lnTo>
                  <a:pt x="11120" y="11850"/>
                </a:lnTo>
                <a:lnTo>
                  <a:pt x="11339" y="11777"/>
                </a:lnTo>
                <a:lnTo>
                  <a:pt x="11558" y="11656"/>
                </a:lnTo>
                <a:lnTo>
                  <a:pt x="11753" y="11510"/>
                </a:lnTo>
                <a:close/>
                <a:moveTo>
                  <a:pt x="6059" y="11047"/>
                </a:moveTo>
                <a:lnTo>
                  <a:pt x="6303" y="11218"/>
                </a:lnTo>
                <a:lnTo>
                  <a:pt x="6546" y="11388"/>
                </a:lnTo>
                <a:lnTo>
                  <a:pt x="6789" y="11583"/>
                </a:lnTo>
                <a:lnTo>
                  <a:pt x="6984" y="11802"/>
                </a:lnTo>
                <a:lnTo>
                  <a:pt x="7251" y="12069"/>
                </a:lnTo>
                <a:lnTo>
                  <a:pt x="7397" y="12215"/>
                </a:lnTo>
                <a:lnTo>
                  <a:pt x="7543" y="12313"/>
                </a:lnTo>
                <a:lnTo>
                  <a:pt x="7276" y="12459"/>
                </a:lnTo>
                <a:lnTo>
                  <a:pt x="7154" y="12386"/>
                </a:lnTo>
                <a:lnTo>
                  <a:pt x="7008" y="12337"/>
                </a:lnTo>
                <a:lnTo>
                  <a:pt x="6765" y="12215"/>
                </a:lnTo>
                <a:lnTo>
                  <a:pt x="6522" y="12069"/>
                </a:lnTo>
                <a:lnTo>
                  <a:pt x="6327" y="11948"/>
                </a:lnTo>
                <a:lnTo>
                  <a:pt x="6157" y="11802"/>
                </a:lnTo>
                <a:lnTo>
                  <a:pt x="5962" y="11656"/>
                </a:lnTo>
                <a:lnTo>
                  <a:pt x="5767" y="11534"/>
                </a:lnTo>
                <a:lnTo>
                  <a:pt x="6059" y="11047"/>
                </a:lnTo>
                <a:close/>
                <a:moveTo>
                  <a:pt x="5670" y="11680"/>
                </a:moveTo>
                <a:lnTo>
                  <a:pt x="5719" y="11777"/>
                </a:lnTo>
                <a:lnTo>
                  <a:pt x="5792" y="11850"/>
                </a:lnTo>
                <a:lnTo>
                  <a:pt x="5938" y="12021"/>
                </a:lnTo>
                <a:lnTo>
                  <a:pt x="6108" y="12167"/>
                </a:lnTo>
                <a:lnTo>
                  <a:pt x="6278" y="12288"/>
                </a:lnTo>
                <a:lnTo>
                  <a:pt x="6546" y="12483"/>
                </a:lnTo>
                <a:lnTo>
                  <a:pt x="6716" y="12580"/>
                </a:lnTo>
                <a:lnTo>
                  <a:pt x="6887" y="12678"/>
                </a:lnTo>
                <a:lnTo>
                  <a:pt x="6522" y="12848"/>
                </a:lnTo>
                <a:lnTo>
                  <a:pt x="6230" y="12653"/>
                </a:lnTo>
                <a:lnTo>
                  <a:pt x="5938" y="12434"/>
                </a:lnTo>
                <a:lnTo>
                  <a:pt x="5694" y="12215"/>
                </a:lnTo>
                <a:lnTo>
                  <a:pt x="5475" y="12021"/>
                </a:lnTo>
                <a:lnTo>
                  <a:pt x="5621" y="11777"/>
                </a:lnTo>
                <a:lnTo>
                  <a:pt x="5670" y="11680"/>
                </a:lnTo>
                <a:close/>
                <a:moveTo>
                  <a:pt x="11899" y="12094"/>
                </a:moveTo>
                <a:lnTo>
                  <a:pt x="12021" y="12605"/>
                </a:lnTo>
                <a:lnTo>
                  <a:pt x="11899" y="12726"/>
                </a:lnTo>
                <a:lnTo>
                  <a:pt x="11777" y="12848"/>
                </a:lnTo>
                <a:lnTo>
                  <a:pt x="11729" y="12921"/>
                </a:lnTo>
                <a:lnTo>
                  <a:pt x="11680" y="12994"/>
                </a:lnTo>
                <a:lnTo>
                  <a:pt x="11680" y="13018"/>
                </a:lnTo>
                <a:lnTo>
                  <a:pt x="11266" y="12434"/>
                </a:lnTo>
                <a:lnTo>
                  <a:pt x="11412" y="12386"/>
                </a:lnTo>
                <a:lnTo>
                  <a:pt x="11558" y="12313"/>
                </a:lnTo>
                <a:lnTo>
                  <a:pt x="11729" y="12215"/>
                </a:lnTo>
                <a:lnTo>
                  <a:pt x="11899" y="12094"/>
                </a:lnTo>
                <a:close/>
                <a:moveTo>
                  <a:pt x="5329" y="12240"/>
                </a:moveTo>
                <a:lnTo>
                  <a:pt x="5402" y="12361"/>
                </a:lnTo>
                <a:lnTo>
                  <a:pt x="5500" y="12483"/>
                </a:lnTo>
                <a:lnTo>
                  <a:pt x="5670" y="12678"/>
                </a:lnTo>
                <a:lnTo>
                  <a:pt x="5913" y="12897"/>
                </a:lnTo>
                <a:lnTo>
                  <a:pt x="6157" y="13067"/>
                </a:lnTo>
                <a:lnTo>
                  <a:pt x="5743" y="13335"/>
                </a:lnTo>
                <a:lnTo>
                  <a:pt x="5646" y="13310"/>
                </a:lnTo>
                <a:lnTo>
                  <a:pt x="5475" y="13237"/>
                </a:lnTo>
                <a:lnTo>
                  <a:pt x="5305" y="13164"/>
                </a:lnTo>
                <a:lnTo>
                  <a:pt x="5135" y="13043"/>
                </a:lnTo>
                <a:lnTo>
                  <a:pt x="4940" y="12970"/>
                </a:lnTo>
                <a:lnTo>
                  <a:pt x="4891" y="12945"/>
                </a:lnTo>
                <a:lnTo>
                  <a:pt x="5110" y="12605"/>
                </a:lnTo>
                <a:lnTo>
                  <a:pt x="5329" y="12240"/>
                </a:lnTo>
                <a:close/>
                <a:moveTo>
                  <a:pt x="12094" y="13043"/>
                </a:moveTo>
                <a:lnTo>
                  <a:pt x="12215" y="13748"/>
                </a:lnTo>
                <a:lnTo>
                  <a:pt x="11802" y="13189"/>
                </a:lnTo>
                <a:lnTo>
                  <a:pt x="11850" y="13189"/>
                </a:lnTo>
                <a:lnTo>
                  <a:pt x="11923" y="13164"/>
                </a:lnTo>
                <a:lnTo>
                  <a:pt x="11972" y="13140"/>
                </a:lnTo>
                <a:lnTo>
                  <a:pt x="12094" y="13043"/>
                </a:lnTo>
                <a:close/>
                <a:moveTo>
                  <a:pt x="4745" y="13140"/>
                </a:moveTo>
                <a:lnTo>
                  <a:pt x="4891" y="13310"/>
                </a:lnTo>
                <a:lnTo>
                  <a:pt x="5062" y="13456"/>
                </a:lnTo>
                <a:lnTo>
                  <a:pt x="5305" y="13602"/>
                </a:lnTo>
                <a:lnTo>
                  <a:pt x="4964" y="13846"/>
                </a:lnTo>
                <a:lnTo>
                  <a:pt x="4891" y="13773"/>
                </a:lnTo>
                <a:lnTo>
                  <a:pt x="4818" y="13700"/>
                </a:lnTo>
                <a:lnTo>
                  <a:pt x="4648" y="13627"/>
                </a:lnTo>
                <a:lnTo>
                  <a:pt x="4551" y="13554"/>
                </a:lnTo>
                <a:lnTo>
                  <a:pt x="4405" y="13529"/>
                </a:lnTo>
                <a:lnTo>
                  <a:pt x="4575" y="13335"/>
                </a:lnTo>
                <a:lnTo>
                  <a:pt x="4745" y="13140"/>
                </a:lnTo>
                <a:close/>
                <a:moveTo>
                  <a:pt x="8200" y="8833"/>
                </a:moveTo>
                <a:lnTo>
                  <a:pt x="8371" y="9076"/>
                </a:lnTo>
                <a:lnTo>
                  <a:pt x="8663" y="9514"/>
                </a:lnTo>
                <a:lnTo>
                  <a:pt x="8979" y="9928"/>
                </a:lnTo>
                <a:lnTo>
                  <a:pt x="9587" y="10780"/>
                </a:lnTo>
                <a:lnTo>
                  <a:pt x="10171" y="11583"/>
                </a:lnTo>
                <a:lnTo>
                  <a:pt x="10731" y="12410"/>
                </a:lnTo>
                <a:lnTo>
                  <a:pt x="11291" y="13213"/>
                </a:lnTo>
                <a:lnTo>
                  <a:pt x="11850" y="13992"/>
                </a:lnTo>
                <a:lnTo>
                  <a:pt x="11729" y="13943"/>
                </a:lnTo>
                <a:lnTo>
                  <a:pt x="11072" y="13554"/>
                </a:lnTo>
                <a:lnTo>
                  <a:pt x="10415" y="13189"/>
                </a:lnTo>
                <a:lnTo>
                  <a:pt x="9831" y="12921"/>
                </a:lnTo>
                <a:lnTo>
                  <a:pt x="9539" y="12799"/>
                </a:lnTo>
                <a:lnTo>
                  <a:pt x="9222" y="12678"/>
                </a:lnTo>
                <a:lnTo>
                  <a:pt x="8760" y="12507"/>
                </a:lnTo>
                <a:lnTo>
                  <a:pt x="8517" y="12410"/>
                </a:lnTo>
                <a:lnTo>
                  <a:pt x="8273" y="12337"/>
                </a:lnTo>
                <a:lnTo>
                  <a:pt x="8273" y="12288"/>
                </a:lnTo>
                <a:lnTo>
                  <a:pt x="8322" y="11996"/>
                </a:lnTo>
                <a:lnTo>
                  <a:pt x="8346" y="11680"/>
                </a:lnTo>
                <a:lnTo>
                  <a:pt x="8346" y="11388"/>
                </a:lnTo>
                <a:lnTo>
                  <a:pt x="8322" y="11072"/>
                </a:lnTo>
                <a:lnTo>
                  <a:pt x="8273" y="10463"/>
                </a:lnTo>
                <a:lnTo>
                  <a:pt x="8225" y="9855"/>
                </a:lnTo>
                <a:lnTo>
                  <a:pt x="8200" y="8833"/>
                </a:lnTo>
                <a:close/>
                <a:moveTo>
                  <a:pt x="7324" y="8346"/>
                </a:moveTo>
                <a:lnTo>
                  <a:pt x="6935" y="8906"/>
                </a:lnTo>
                <a:lnTo>
                  <a:pt x="6570" y="9441"/>
                </a:lnTo>
                <a:lnTo>
                  <a:pt x="5962" y="10439"/>
                </a:lnTo>
                <a:lnTo>
                  <a:pt x="5354" y="11437"/>
                </a:lnTo>
                <a:lnTo>
                  <a:pt x="4818" y="12386"/>
                </a:lnTo>
                <a:lnTo>
                  <a:pt x="4502" y="12848"/>
                </a:lnTo>
                <a:lnTo>
                  <a:pt x="4356" y="13067"/>
                </a:lnTo>
                <a:lnTo>
                  <a:pt x="4161" y="13286"/>
                </a:lnTo>
                <a:lnTo>
                  <a:pt x="3967" y="13529"/>
                </a:lnTo>
                <a:lnTo>
                  <a:pt x="3796" y="13773"/>
                </a:lnTo>
                <a:lnTo>
                  <a:pt x="3650" y="14040"/>
                </a:lnTo>
                <a:lnTo>
                  <a:pt x="3504" y="14308"/>
                </a:lnTo>
                <a:lnTo>
                  <a:pt x="3577" y="13578"/>
                </a:lnTo>
                <a:lnTo>
                  <a:pt x="3699" y="12897"/>
                </a:lnTo>
                <a:lnTo>
                  <a:pt x="3821" y="12215"/>
                </a:lnTo>
                <a:lnTo>
                  <a:pt x="3967" y="11558"/>
                </a:lnTo>
                <a:lnTo>
                  <a:pt x="4113" y="10926"/>
                </a:lnTo>
                <a:lnTo>
                  <a:pt x="4234" y="10269"/>
                </a:lnTo>
                <a:lnTo>
                  <a:pt x="4332" y="9612"/>
                </a:lnTo>
                <a:lnTo>
                  <a:pt x="4307" y="9539"/>
                </a:lnTo>
                <a:lnTo>
                  <a:pt x="4453" y="9587"/>
                </a:lnTo>
                <a:lnTo>
                  <a:pt x="4624" y="9563"/>
                </a:lnTo>
                <a:lnTo>
                  <a:pt x="4818" y="9514"/>
                </a:lnTo>
                <a:lnTo>
                  <a:pt x="5013" y="9441"/>
                </a:lnTo>
                <a:lnTo>
                  <a:pt x="5354" y="9271"/>
                </a:lnTo>
                <a:lnTo>
                  <a:pt x="5646" y="9149"/>
                </a:lnTo>
                <a:lnTo>
                  <a:pt x="6497" y="8760"/>
                </a:lnTo>
                <a:lnTo>
                  <a:pt x="7324" y="8346"/>
                </a:lnTo>
                <a:close/>
                <a:moveTo>
                  <a:pt x="4234" y="13700"/>
                </a:moveTo>
                <a:lnTo>
                  <a:pt x="4307" y="13773"/>
                </a:lnTo>
                <a:lnTo>
                  <a:pt x="4380" y="13821"/>
                </a:lnTo>
                <a:lnTo>
                  <a:pt x="4551" y="13943"/>
                </a:lnTo>
                <a:lnTo>
                  <a:pt x="4697" y="14016"/>
                </a:lnTo>
                <a:lnTo>
                  <a:pt x="4307" y="14259"/>
                </a:lnTo>
                <a:lnTo>
                  <a:pt x="4161" y="14332"/>
                </a:lnTo>
                <a:lnTo>
                  <a:pt x="3991" y="14405"/>
                </a:lnTo>
                <a:lnTo>
                  <a:pt x="3650" y="14502"/>
                </a:lnTo>
                <a:lnTo>
                  <a:pt x="3748" y="14429"/>
                </a:lnTo>
                <a:lnTo>
                  <a:pt x="3821" y="14332"/>
                </a:lnTo>
                <a:lnTo>
                  <a:pt x="3967" y="14113"/>
                </a:lnTo>
                <a:lnTo>
                  <a:pt x="4113" y="13894"/>
                </a:lnTo>
                <a:lnTo>
                  <a:pt x="4234" y="13700"/>
                </a:lnTo>
                <a:close/>
                <a:moveTo>
                  <a:pt x="7835" y="0"/>
                </a:moveTo>
                <a:lnTo>
                  <a:pt x="7762" y="25"/>
                </a:lnTo>
                <a:lnTo>
                  <a:pt x="7689" y="73"/>
                </a:lnTo>
                <a:lnTo>
                  <a:pt x="7641" y="73"/>
                </a:lnTo>
                <a:lnTo>
                  <a:pt x="7495" y="146"/>
                </a:lnTo>
                <a:lnTo>
                  <a:pt x="7373" y="244"/>
                </a:lnTo>
                <a:lnTo>
                  <a:pt x="7276" y="341"/>
                </a:lnTo>
                <a:lnTo>
                  <a:pt x="7178" y="463"/>
                </a:lnTo>
                <a:lnTo>
                  <a:pt x="6984" y="730"/>
                </a:lnTo>
                <a:lnTo>
                  <a:pt x="6838" y="1047"/>
                </a:lnTo>
                <a:lnTo>
                  <a:pt x="6716" y="1387"/>
                </a:lnTo>
                <a:lnTo>
                  <a:pt x="6619" y="1704"/>
                </a:lnTo>
                <a:lnTo>
                  <a:pt x="6449" y="2288"/>
                </a:lnTo>
                <a:lnTo>
                  <a:pt x="6230" y="2920"/>
                </a:lnTo>
                <a:lnTo>
                  <a:pt x="6108" y="3237"/>
                </a:lnTo>
                <a:lnTo>
                  <a:pt x="5962" y="3529"/>
                </a:lnTo>
                <a:lnTo>
                  <a:pt x="5767" y="3845"/>
                </a:lnTo>
                <a:lnTo>
                  <a:pt x="5548" y="4161"/>
                </a:lnTo>
                <a:lnTo>
                  <a:pt x="5378" y="4478"/>
                </a:lnTo>
                <a:lnTo>
                  <a:pt x="5281" y="4648"/>
                </a:lnTo>
                <a:lnTo>
                  <a:pt x="5208" y="4818"/>
                </a:lnTo>
                <a:lnTo>
                  <a:pt x="4891" y="4916"/>
                </a:lnTo>
                <a:lnTo>
                  <a:pt x="4575" y="4989"/>
                </a:lnTo>
                <a:lnTo>
                  <a:pt x="3918" y="5110"/>
                </a:lnTo>
                <a:lnTo>
                  <a:pt x="2580" y="5305"/>
                </a:lnTo>
                <a:lnTo>
                  <a:pt x="1801" y="5402"/>
                </a:lnTo>
                <a:lnTo>
                  <a:pt x="998" y="5500"/>
                </a:lnTo>
                <a:lnTo>
                  <a:pt x="755" y="5524"/>
                </a:lnTo>
                <a:lnTo>
                  <a:pt x="511" y="5524"/>
                </a:lnTo>
                <a:lnTo>
                  <a:pt x="244" y="5548"/>
                </a:lnTo>
                <a:lnTo>
                  <a:pt x="146" y="5597"/>
                </a:lnTo>
                <a:lnTo>
                  <a:pt x="49" y="5646"/>
                </a:lnTo>
                <a:lnTo>
                  <a:pt x="0" y="5719"/>
                </a:lnTo>
                <a:lnTo>
                  <a:pt x="0" y="5792"/>
                </a:lnTo>
                <a:lnTo>
                  <a:pt x="0" y="5865"/>
                </a:lnTo>
                <a:lnTo>
                  <a:pt x="0" y="5962"/>
                </a:lnTo>
                <a:lnTo>
                  <a:pt x="49" y="6035"/>
                </a:lnTo>
                <a:lnTo>
                  <a:pt x="146" y="6229"/>
                </a:lnTo>
                <a:lnTo>
                  <a:pt x="292" y="6375"/>
                </a:lnTo>
                <a:lnTo>
                  <a:pt x="438" y="6497"/>
                </a:lnTo>
                <a:lnTo>
                  <a:pt x="682" y="6716"/>
                </a:lnTo>
                <a:lnTo>
                  <a:pt x="925" y="6935"/>
                </a:lnTo>
                <a:lnTo>
                  <a:pt x="1460" y="7349"/>
                </a:lnTo>
                <a:lnTo>
                  <a:pt x="1971" y="7811"/>
                </a:lnTo>
                <a:lnTo>
                  <a:pt x="2507" y="8273"/>
                </a:lnTo>
                <a:lnTo>
                  <a:pt x="2847" y="8565"/>
                </a:lnTo>
                <a:lnTo>
                  <a:pt x="3188" y="8882"/>
                </a:lnTo>
                <a:lnTo>
                  <a:pt x="3504" y="9222"/>
                </a:lnTo>
                <a:lnTo>
                  <a:pt x="3650" y="9417"/>
                </a:lnTo>
                <a:lnTo>
                  <a:pt x="3772" y="9612"/>
                </a:lnTo>
                <a:lnTo>
                  <a:pt x="3821" y="9685"/>
                </a:lnTo>
                <a:lnTo>
                  <a:pt x="3918" y="9709"/>
                </a:lnTo>
                <a:lnTo>
                  <a:pt x="3748" y="10342"/>
                </a:lnTo>
                <a:lnTo>
                  <a:pt x="3602" y="10974"/>
                </a:lnTo>
                <a:lnTo>
                  <a:pt x="3334" y="12264"/>
                </a:lnTo>
                <a:lnTo>
                  <a:pt x="3212" y="12872"/>
                </a:lnTo>
                <a:lnTo>
                  <a:pt x="3091" y="13529"/>
                </a:lnTo>
                <a:lnTo>
                  <a:pt x="3042" y="13870"/>
                </a:lnTo>
                <a:lnTo>
                  <a:pt x="2993" y="14186"/>
                </a:lnTo>
                <a:lnTo>
                  <a:pt x="2993" y="14502"/>
                </a:lnTo>
                <a:lnTo>
                  <a:pt x="3018" y="14819"/>
                </a:lnTo>
                <a:lnTo>
                  <a:pt x="3042" y="14916"/>
                </a:lnTo>
                <a:lnTo>
                  <a:pt x="3091" y="14965"/>
                </a:lnTo>
                <a:lnTo>
                  <a:pt x="3188" y="15013"/>
                </a:lnTo>
                <a:lnTo>
                  <a:pt x="3261" y="15013"/>
                </a:lnTo>
                <a:lnTo>
                  <a:pt x="3383" y="15038"/>
                </a:lnTo>
                <a:lnTo>
                  <a:pt x="3529" y="15062"/>
                </a:lnTo>
                <a:lnTo>
                  <a:pt x="3675" y="15038"/>
                </a:lnTo>
                <a:lnTo>
                  <a:pt x="3796" y="15013"/>
                </a:lnTo>
                <a:lnTo>
                  <a:pt x="4088" y="14940"/>
                </a:lnTo>
                <a:lnTo>
                  <a:pt x="4405" y="14794"/>
                </a:lnTo>
                <a:lnTo>
                  <a:pt x="4672" y="14624"/>
                </a:lnTo>
                <a:lnTo>
                  <a:pt x="4964" y="14454"/>
                </a:lnTo>
                <a:lnTo>
                  <a:pt x="5402" y="14138"/>
                </a:lnTo>
                <a:lnTo>
                  <a:pt x="5719" y="13943"/>
                </a:lnTo>
                <a:lnTo>
                  <a:pt x="6035" y="13748"/>
                </a:lnTo>
                <a:lnTo>
                  <a:pt x="6716" y="13383"/>
                </a:lnTo>
                <a:lnTo>
                  <a:pt x="7373" y="13018"/>
                </a:lnTo>
                <a:lnTo>
                  <a:pt x="7689" y="12824"/>
                </a:lnTo>
                <a:lnTo>
                  <a:pt x="8006" y="12629"/>
                </a:lnTo>
                <a:lnTo>
                  <a:pt x="8127" y="12726"/>
                </a:lnTo>
                <a:lnTo>
                  <a:pt x="8273" y="12799"/>
                </a:lnTo>
                <a:lnTo>
                  <a:pt x="8590" y="12945"/>
                </a:lnTo>
                <a:lnTo>
                  <a:pt x="9320" y="13213"/>
                </a:lnTo>
                <a:lnTo>
                  <a:pt x="9685" y="13383"/>
                </a:lnTo>
                <a:lnTo>
                  <a:pt x="10050" y="13554"/>
                </a:lnTo>
                <a:lnTo>
                  <a:pt x="10707" y="13894"/>
                </a:lnTo>
                <a:lnTo>
                  <a:pt x="11364" y="14283"/>
                </a:lnTo>
                <a:lnTo>
                  <a:pt x="11607" y="14454"/>
                </a:lnTo>
                <a:lnTo>
                  <a:pt x="11875" y="14624"/>
                </a:lnTo>
                <a:lnTo>
                  <a:pt x="12021" y="14697"/>
                </a:lnTo>
                <a:lnTo>
                  <a:pt x="12167" y="14770"/>
                </a:lnTo>
                <a:lnTo>
                  <a:pt x="12313" y="14794"/>
                </a:lnTo>
                <a:lnTo>
                  <a:pt x="12459" y="14770"/>
                </a:lnTo>
                <a:lnTo>
                  <a:pt x="12507" y="14770"/>
                </a:lnTo>
                <a:lnTo>
                  <a:pt x="12532" y="14721"/>
                </a:lnTo>
                <a:lnTo>
                  <a:pt x="12629" y="14697"/>
                </a:lnTo>
                <a:lnTo>
                  <a:pt x="12702" y="14648"/>
                </a:lnTo>
                <a:lnTo>
                  <a:pt x="12751" y="14575"/>
                </a:lnTo>
                <a:lnTo>
                  <a:pt x="12775" y="14478"/>
                </a:lnTo>
                <a:lnTo>
                  <a:pt x="12751" y="14065"/>
                </a:lnTo>
                <a:lnTo>
                  <a:pt x="12702" y="13651"/>
                </a:lnTo>
                <a:lnTo>
                  <a:pt x="12629" y="13262"/>
                </a:lnTo>
                <a:lnTo>
                  <a:pt x="12556" y="12848"/>
                </a:lnTo>
                <a:lnTo>
                  <a:pt x="12337" y="12045"/>
                </a:lnTo>
                <a:lnTo>
                  <a:pt x="12118" y="11242"/>
                </a:lnTo>
                <a:lnTo>
                  <a:pt x="11899" y="10463"/>
                </a:lnTo>
                <a:lnTo>
                  <a:pt x="11875" y="10390"/>
                </a:lnTo>
                <a:lnTo>
                  <a:pt x="11680" y="9685"/>
                </a:lnTo>
                <a:lnTo>
                  <a:pt x="11680" y="9636"/>
                </a:lnTo>
                <a:lnTo>
                  <a:pt x="11656" y="9563"/>
                </a:lnTo>
                <a:lnTo>
                  <a:pt x="11631" y="9514"/>
                </a:lnTo>
                <a:lnTo>
                  <a:pt x="11680" y="9490"/>
                </a:lnTo>
                <a:lnTo>
                  <a:pt x="11729" y="9466"/>
                </a:lnTo>
                <a:lnTo>
                  <a:pt x="11802" y="9393"/>
                </a:lnTo>
                <a:lnTo>
                  <a:pt x="11850" y="9344"/>
                </a:lnTo>
                <a:lnTo>
                  <a:pt x="12094" y="9101"/>
                </a:lnTo>
                <a:lnTo>
                  <a:pt x="12361" y="8882"/>
                </a:lnTo>
                <a:lnTo>
                  <a:pt x="12897" y="8419"/>
                </a:lnTo>
                <a:lnTo>
                  <a:pt x="13432" y="8006"/>
                </a:lnTo>
                <a:lnTo>
                  <a:pt x="13967" y="7568"/>
                </a:lnTo>
                <a:lnTo>
                  <a:pt x="14211" y="7324"/>
                </a:lnTo>
                <a:lnTo>
                  <a:pt x="14454" y="7105"/>
                </a:lnTo>
                <a:lnTo>
                  <a:pt x="14697" y="6838"/>
                </a:lnTo>
                <a:lnTo>
                  <a:pt x="14892" y="6570"/>
                </a:lnTo>
                <a:lnTo>
                  <a:pt x="15232" y="6205"/>
                </a:lnTo>
                <a:lnTo>
                  <a:pt x="15403" y="5986"/>
                </a:lnTo>
                <a:lnTo>
                  <a:pt x="15451" y="5889"/>
                </a:lnTo>
                <a:lnTo>
                  <a:pt x="15500" y="5767"/>
                </a:lnTo>
                <a:lnTo>
                  <a:pt x="15500" y="5743"/>
                </a:lnTo>
                <a:lnTo>
                  <a:pt x="15476" y="5646"/>
                </a:lnTo>
                <a:lnTo>
                  <a:pt x="15427" y="5573"/>
                </a:lnTo>
                <a:lnTo>
                  <a:pt x="15354" y="5475"/>
                </a:lnTo>
                <a:lnTo>
                  <a:pt x="15257" y="5427"/>
                </a:lnTo>
                <a:lnTo>
                  <a:pt x="15135" y="5378"/>
                </a:lnTo>
                <a:lnTo>
                  <a:pt x="15013" y="5354"/>
                </a:lnTo>
                <a:lnTo>
                  <a:pt x="14770" y="5329"/>
                </a:lnTo>
                <a:lnTo>
                  <a:pt x="14527" y="5305"/>
                </a:lnTo>
                <a:lnTo>
                  <a:pt x="13797" y="5256"/>
                </a:lnTo>
                <a:lnTo>
                  <a:pt x="13091" y="5208"/>
                </a:lnTo>
                <a:lnTo>
                  <a:pt x="12410" y="5208"/>
                </a:lnTo>
                <a:lnTo>
                  <a:pt x="11753" y="5159"/>
                </a:lnTo>
                <a:lnTo>
                  <a:pt x="11485" y="5135"/>
                </a:lnTo>
                <a:lnTo>
                  <a:pt x="11218" y="5086"/>
                </a:lnTo>
                <a:lnTo>
                  <a:pt x="10950" y="5013"/>
                </a:lnTo>
                <a:lnTo>
                  <a:pt x="10682" y="4989"/>
                </a:lnTo>
                <a:lnTo>
                  <a:pt x="10658" y="4940"/>
                </a:lnTo>
                <a:lnTo>
                  <a:pt x="10634" y="4867"/>
                </a:lnTo>
                <a:lnTo>
                  <a:pt x="10415" y="4599"/>
                </a:lnTo>
                <a:lnTo>
                  <a:pt x="10220" y="4332"/>
                </a:lnTo>
                <a:lnTo>
                  <a:pt x="10025" y="4040"/>
                </a:lnTo>
                <a:lnTo>
                  <a:pt x="9855" y="3748"/>
                </a:lnTo>
                <a:lnTo>
                  <a:pt x="9514" y="3164"/>
                </a:lnTo>
                <a:lnTo>
                  <a:pt x="9222" y="2531"/>
                </a:lnTo>
                <a:lnTo>
                  <a:pt x="8638" y="1290"/>
                </a:lnTo>
                <a:lnTo>
                  <a:pt x="8322" y="682"/>
                </a:lnTo>
                <a:lnTo>
                  <a:pt x="7981" y="73"/>
                </a:lnTo>
                <a:lnTo>
                  <a:pt x="7908" y="25"/>
                </a:lnTo>
                <a:lnTo>
                  <a:pt x="7835" y="0"/>
                </a:ln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6D9EEB"/>
              </a:solidFill>
            </a:endParaRPr>
          </a:p>
        </p:txBody>
      </p:sp>
      <p:sp>
        <p:nvSpPr>
          <p:cNvPr id="93" name="Google Shape;93;p17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7</a:t>
            </a:fld>
            <a:endParaRPr/>
          </a:p>
        </p:txBody>
      </p:sp>
      <p:sp>
        <p:nvSpPr>
          <p:cNvPr id="9" name="Google Shape;76;p15"/>
          <p:cNvSpPr txBox="1">
            <a:spLocks noGrp="1"/>
          </p:cNvSpPr>
          <p:nvPr>
            <p:ph type="subTitle" idx="4294967295"/>
          </p:nvPr>
        </p:nvSpPr>
        <p:spPr>
          <a:xfrm>
            <a:off x="1295400" y="1123950"/>
            <a:ext cx="4873625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4300"/>
              <a:buFont typeface="Caveat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Caveat"/>
                <a:ea typeface="Caveat"/>
                <a:cs typeface="Caveat"/>
                <a:sym typeface="Caveat"/>
              </a:rPr>
              <a:t>HAL.</a:t>
            </a:r>
          </a:p>
          <a:p>
            <a:pPr lvl="0"/>
            <a:r>
              <a:rPr lang="en-US" sz="1800" dirty="0" smtClean="0"/>
              <a:t> ika-8 </a:t>
            </a:r>
            <a:r>
              <a:rPr lang="en-US" sz="1800" dirty="0" err="1" smtClean="0"/>
              <a:t>na</a:t>
            </a:r>
            <a:r>
              <a:rPr lang="en-US" sz="1800" dirty="0" smtClean="0"/>
              <a:t> </a:t>
            </a:r>
            <a:r>
              <a:rPr lang="en-US" sz="1800" dirty="0" err="1" smtClean="0"/>
              <a:t>araw</a:t>
            </a:r>
            <a:endParaRPr lang="en-US" sz="1800" dirty="0" smtClean="0"/>
          </a:p>
          <a:p>
            <a:pPr lvl="0"/>
            <a:r>
              <a:rPr lang="en-US" sz="1800" dirty="0" smtClean="0"/>
              <a:t>ika-25 </a:t>
            </a:r>
            <a:r>
              <a:rPr lang="en-US" sz="1800" dirty="0" err="1" smtClean="0"/>
              <a:t>na</a:t>
            </a:r>
            <a:r>
              <a:rPr lang="en-US" sz="1800" dirty="0" smtClean="0"/>
              <a:t> </a:t>
            </a:r>
            <a:r>
              <a:rPr lang="en-US" sz="1800" dirty="0" err="1" smtClean="0"/>
              <a:t>anibersaryo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rgbClr val="1C4587"/>
              </a:solidFill>
              <a:effectLst/>
              <a:uLnTx/>
              <a:uFillTx/>
              <a:latin typeface="Caveat"/>
              <a:ea typeface="Caveat"/>
              <a:cs typeface="Caveat"/>
              <a:sym typeface="Cavea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4300"/>
              <a:buFont typeface="Caveat"/>
              <a:buNone/>
              <a:tabLst/>
              <a:defRPr/>
            </a:pPr>
            <a:endParaRPr kumimoji="0" lang="en-US" sz="3600" b="1" i="0" u="none" strike="noStrike" kern="0" cap="none" spc="0" normalizeH="0" baseline="0" noProof="0" dirty="0">
              <a:ln>
                <a:noFill/>
              </a:ln>
              <a:solidFill>
                <a:srgbClr val="1C4587"/>
              </a:solidFill>
              <a:effectLst/>
              <a:uLnTx/>
              <a:uFillTx/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"/>
          <p:cNvSpPr txBox="1">
            <a:spLocks noGrp="1"/>
          </p:cNvSpPr>
          <p:nvPr>
            <p:ph type="title"/>
          </p:nvPr>
        </p:nvSpPr>
        <p:spPr>
          <a:xfrm>
            <a:off x="1411775" y="129768"/>
            <a:ext cx="72738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6.Kapag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isinulat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nang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patitik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ang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mga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yunit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ng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fraksyon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1" name="Google Shape;101;p18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8</a:t>
            </a:fld>
            <a:endParaRPr/>
          </a:p>
        </p:txBody>
      </p:sp>
      <p:sp>
        <p:nvSpPr>
          <p:cNvPr id="6" name="Google Shape;76;p15"/>
          <p:cNvSpPr txBox="1">
            <a:spLocks noGrp="1"/>
          </p:cNvSpPr>
          <p:nvPr>
            <p:ph type="body" idx="1"/>
          </p:nvPr>
        </p:nvSpPr>
        <p:spPr>
          <a:xfrm>
            <a:off x="3124200" y="1276350"/>
            <a:ext cx="5064125" cy="1589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C4587"/>
              </a:buClr>
              <a:buSzPts val="4300"/>
              <a:buFont typeface="Caveat"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1C4587"/>
                </a:solidFill>
                <a:effectLst/>
                <a:uLnTx/>
                <a:uFillTx/>
                <a:latin typeface="Caveat"/>
                <a:ea typeface="Caveat"/>
                <a:cs typeface="Caveat"/>
                <a:sym typeface="Caveat"/>
              </a:rPr>
              <a:t>HAL.</a:t>
            </a:r>
          </a:p>
          <a:p>
            <a:pPr lvl="0"/>
            <a:r>
              <a:rPr lang="en-US" sz="1800" dirty="0" smtClean="0"/>
              <a:t> </a:t>
            </a:r>
            <a:r>
              <a:rPr lang="en-US" sz="1800" dirty="0" err="1" smtClean="0"/>
              <a:t>isang-kapat</a:t>
            </a:r>
            <a:r>
              <a:rPr lang="en-US" sz="1800" dirty="0" smtClean="0"/>
              <a:t> (1/4)</a:t>
            </a:r>
          </a:p>
          <a:p>
            <a:pPr lvl="0"/>
            <a:r>
              <a:rPr lang="en-US" sz="1800" dirty="0" smtClean="0"/>
              <a:t>  </a:t>
            </a:r>
            <a:r>
              <a:rPr lang="en-US" sz="1800" dirty="0" err="1" smtClean="0"/>
              <a:t>lima’t</a:t>
            </a:r>
            <a:r>
              <a:rPr lang="en-US" sz="1800" dirty="0" smtClean="0"/>
              <a:t> </a:t>
            </a:r>
            <a:r>
              <a:rPr lang="en-US" sz="1800" dirty="0" err="1" smtClean="0"/>
              <a:t>dalawang-kalima</a:t>
            </a:r>
            <a:r>
              <a:rPr lang="en-US" sz="1800" dirty="0" smtClean="0"/>
              <a:t> (5 2/5)</a:t>
            </a:r>
            <a:endParaRPr kumimoji="0" lang="en-US" sz="1800" b="1" i="0" u="none" strike="noStrike" kern="0" cap="none" spc="0" normalizeH="0" baseline="0" noProof="0" dirty="0">
              <a:ln>
                <a:noFill/>
              </a:ln>
              <a:solidFill>
                <a:srgbClr val="1C4587"/>
              </a:solidFill>
              <a:effectLst/>
              <a:uLnTx/>
              <a:uFillTx/>
              <a:latin typeface="Caveat"/>
              <a:ea typeface="Caveat"/>
              <a:cs typeface="Caveat"/>
              <a:sym typeface="Caveat"/>
            </a:endParaRPr>
          </a:p>
        </p:txBody>
      </p:sp>
      <p:sp>
        <p:nvSpPr>
          <p:cNvPr id="8" name="Google Shape;282;p36"/>
          <p:cNvSpPr/>
          <p:nvPr/>
        </p:nvSpPr>
        <p:spPr>
          <a:xfrm>
            <a:off x="990600" y="1200150"/>
            <a:ext cx="1846459" cy="2609901"/>
          </a:xfrm>
          <a:custGeom>
            <a:avLst/>
            <a:gdLst/>
            <a:ahLst/>
            <a:cxnLst/>
            <a:rect l="l" t="t" r="r" b="b"/>
            <a:pathLst>
              <a:path w="17107" h="21949" extrusionOk="0">
                <a:moveTo>
                  <a:pt x="9198" y="1679"/>
                </a:moveTo>
                <a:lnTo>
                  <a:pt x="9198" y="1947"/>
                </a:lnTo>
                <a:lnTo>
                  <a:pt x="9247" y="2190"/>
                </a:lnTo>
                <a:lnTo>
                  <a:pt x="9296" y="2385"/>
                </a:lnTo>
                <a:lnTo>
                  <a:pt x="9344" y="2482"/>
                </a:lnTo>
                <a:lnTo>
                  <a:pt x="9417" y="2531"/>
                </a:lnTo>
                <a:lnTo>
                  <a:pt x="9515" y="2604"/>
                </a:lnTo>
                <a:lnTo>
                  <a:pt x="9612" y="2604"/>
                </a:lnTo>
                <a:lnTo>
                  <a:pt x="9709" y="2580"/>
                </a:lnTo>
                <a:lnTo>
                  <a:pt x="9758" y="2531"/>
                </a:lnTo>
                <a:lnTo>
                  <a:pt x="9782" y="2482"/>
                </a:lnTo>
                <a:lnTo>
                  <a:pt x="9831" y="2385"/>
                </a:lnTo>
                <a:lnTo>
                  <a:pt x="9855" y="2263"/>
                </a:lnTo>
                <a:lnTo>
                  <a:pt x="9831" y="2409"/>
                </a:lnTo>
                <a:lnTo>
                  <a:pt x="9806" y="2555"/>
                </a:lnTo>
                <a:lnTo>
                  <a:pt x="9758" y="2677"/>
                </a:lnTo>
                <a:lnTo>
                  <a:pt x="9661" y="2799"/>
                </a:lnTo>
                <a:lnTo>
                  <a:pt x="9563" y="2847"/>
                </a:lnTo>
                <a:lnTo>
                  <a:pt x="9466" y="2872"/>
                </a:lnTo>
                <a:lnTo>
                  <a:pt x="9320" y="2847"/>
                </a:lnTo>
                <a:lnTo>
                  <a:pt x="9198" y="2774"/>
                </a:lnTo>
                <a:lnTo>
                  <a:pt x="9077" y="2701"/>
                </a:lnTo>
                <a:lnTo>
                  <a:pt x="8979" y="2628"/>
                </a:lnTo>
                <a:lnTo>
                  <a:pt x="8906" y="2531"/>
                </a:lnTo>
                <a:lnTo>
                  <a:pt x="8858" y="2434"/>
                </a:lnTo>
                <a:lnTo>
                  <a:pt x="8809" y="2312"/>
                </a:lnTo>
                <a:lnTo>
                  <a:pt x="8809" y="2190"/>
                </a:lnTo>
                <a:lnTo>
                  <a:pt x="8833" y="2093"/>
                </a:lnTo>
                <a:lnTo>
                  <a:pt x="8858" y="1971"/>
                </a:lnTo>
                <a:lnTo>
                  <a:pt x="8931" y="1898"/>
                </a:lnTo>
                <a:lnTo>
                  <a:pt x="9004" y="1801"/>
                </a:lnTo>
                <a:lnTo>
                  <a:pt x="9101" y="1728"/>
                </a:lnTo>
                <a:lnTo>
                  <a:pt x="9198" y="1679"/>
                </a:lnTo>
                <a:close/>
                <a:moveTo>
                  <a:pt x="12483" y="1850"/>
                </a:moveTo>
                <a:lnTo>
                  <a:pt x="12507" y="2142"/>
                </a:lnTo>
                <a:lnTo>
                  <a:pt x="12556" y="2288"/>
                </a:lnTo>
                <a:lnTo>
                  <a:pt x="12605" y="2409"/>
                </a:lnTo>
                <a:lnTo>
                  <a:pt x="12629" y="2434"/>
                </a:lnTo>
                <a:lnTo>
                  <a:pt x="12653" y="2482"/>
                </a:lnTo>
                <a:lnTo>
                  <a:pt x="12751" y="2482"/>
                </a:lnTo>
                <a:lnTo>
                  <a:pt x="12848" y="2458"/>
                </a:lnTo>
                <a:lnTo>
                  <a:pt x="12921" y="2409"/>
                </a:lnTo>
                <a:lnTo>
                  <a:pt x="12970" y="2288"/>
                </a:lnTo>
                <a:lnTo>
                  <a:pt x="13018" y="2190"/>
                </a:lnTo>
                <a:lnTo>
                  <a:pt x="13043" y="2069"/>
                </a:lnTo>
                <a:lnTo>
                  <a:pt x="13043" y="1947"/>
                </a:lnTo>
                <a:lnTo>
                  <a:pt x="13140" y="1971"/>
                </a:lnTo>
                <a:lnTo>
                  <a:pt x="13213" y="2020"/>
                </a:lnTo>
                <a:lnTo>
                  <a:pt x="13286" y="2093"/>
                </a:lnTo>
                <a:lnTo>
                  <a:pt x="13359" y="2190"/>
                </a:lnTo>
                <a:lnTo>
                  <a:pt x="13432" y="2312"/>
                </a:lnTo>
                <a:lnTo>
                  <a:pt x="13456" y="2434"/>
                </a:lnTo>
                <a:lnTo>
                  <a:pt x="13432" y="2580"/>
                </a:lnTo>
                <a:lnTo>
                  <a:pt x="13408" y="2628"/>
                </a:lnTo>
                <a:lnTo>
                  <a:pt x="13383" y="2701"/>
                </a:lnTo>
                <a:lnTo>
                  <a:pt x="13286" y="2774"/>
                </a:lnTo>
                <a:lnTo>
                  <a:pt x="13164" y="2847"/>
                </a:lnTo>
                <a:lnTo>
                  <a:pt x="13043" y="2872"/>
                </a:lnTo>
                <a:lnTo>
                  <a:pt x="12921" y="2896"/>
                </a:lnTo>
                <a:lnTo>
                  <a:pt x="12629" y="2896"/>
                </a:lnTo>
                <a:lnTo>
                  <a:pt x="12386" y="2872"/>
                </a:lnTo>
                <a:lnTo>
                  <a:pt x="12264" y="2799"/>
                </a:lnTo>
                <a:lnTo>
                  <a:pt x="12167" y="2726"/>
                </a:lnTo>
                <a:lnTo>
                  <a:pt x="12094" y="2628"/>
                </a:lnTo>
                <a:lnTo>
                  <a:pt x="12069" y="2507"/>
                </a:lnTo>
                <a:lnTo>
                  <a:pt x="12094" y="2385"/>
                </a:lnTo>
                <a:lnTo>
                  <a:pt x="12118" y="2263"/>
                </a:lnTo>
                <a:lnTo>
                  <a:pt x="12167" y="2166"/>
                </a:lnTo>
                <a:lnTo>
                  <a:pt x="12240" y="2044"/>
                </a:lnTo>
                <a:lnTo>
                  <a:pt x="12361" y="1923"/>
                </a:lnTo>
                <a:lnTo>
                  <a:pt x="12483" y="1850"/>
                </a:lnTo>
                <a:close/>
                <a:moveTo>
                  <a:pt x="5865" y="1825"/>
                </a:moveTo>
                <a:lnTo>
                  <a:pt x="5840" y="1874"/>
                </a:lnTo>
                <a:lnTo>
                  <a:pt x="5840" y="2069"/>
                </a:lnTo>
                <a:lnTo>
                  <a:pt x="5840" y="2288"/>
                </a:lnTo>
                <a:lnTo>
                  <a:pt x="5865" y="2385"/>
                </a:lnTo>
                <a:lnTo>
                  <a:pt x="5889" y="2482"/>
                </a:lnTo>
                <a:lnTo>
                  <a:pt x="5938" y="2580"/>
                </a:lnTo>
                <a:lnTo>
                  <a:pt x="6011" y="2628"/>
                </a:lnTo>
                <a:lnTo>
                  <a:pt x="6132" y="2677"/>
                </a:lnTo>
                <a:lnTo>
                  <a:pt x="6230" y="2653"/>
                </a:lnTo>
                <a:lnTo>
                  <a:pt x="6327" y="2604"/>
                </a:lnTo>
                <a:lnTo>
                  <a:pt x="6376" y="2531"/>
                </a:lnTo>
                <a:lnTo>
                  <a:pt x="6400" y="2531"/>
                </a:lnTo>
                <a:lnTo>
                  <a:pt x="6424" y="2409"/>
                </a:lnTo>
                <a:lnTo>
                  <a:pt x="6449" y="2288"/>
                </a:lnTo>
                <a:lnTo>
                  <a:pt x="6449" y="1996"/>
                </a:lnTo>
                <a:lnTo>
                  <a:pt x="6522" y="2020"/>
                </a:lnTo>
                <a:lnTo>
                  <a:pt x="6595" y="2117"/>
                </a:lnTo>
                <a:lnTo>
                  <a:pt x="6643" y="2215"/>
                </a:lnTo>
                <a:lnTo>
                  <a:pt x="6643" y="2312"/>
                </a:lnTo>
                <a:lnTo>
                  <a:pt x="6643" y="2531"/>
                </a:lnTo>
                <a:lnTo>
                  <a:pt x="6595" y="2677"/>
                </a:lnTo>
                <a:lnTo>
                  <a:pt x="6522" y="2774"/>
                </a:lnTo>
                <a:lnTo>
                  <a:pt x="6424" y="2872"/>
                </a:lnTo>
                <a:lnTo>
                  <a:pt x="6303" y="2920"/>
                </a:lnTo>
                <a:lnTo>
                  <a:pt x="6181" y="2969"/>
                </a:lnTo>
                <a:lnTo>
                  <a:pt x="6059" y="2993"/>
                </a:lnTo>
                <a:lnTo>
                  <a:pt x="5913" y="2993"/>
                </a:lnTo>
                <a:lnTo>
                  <a:pt x="5792" y="2969"/>
                </a:lnTo>
                <a:lnTo>
                  <a:pt x="5646" y="2896"/>
                </a:lnTo>
                <a:lnTo>
                  <a:pt x="5548" y="2799"/>
                </a:lnTo>
                <a:lnTo>
                  <a:pt x="5475" y="2701"/>
                </a:lnTo>
                <a:lnTo>
                  <a:pt x="5427" y="2580"/>
                </a:lnTo>
                <a:lnTo>
                  <a:pt x="5427" y="2458"/>
                </a:lnTo>
                <a:lnTo>
                  <a:pt x="5451" y="2312"/>
                </a:lnTo>
                <a:lnTo>
                  <a:pt x="5475" y="2190"/>
                </a:lnTo>
                <a:lnTo>
                  <a:pt x="5548" y="2069"/>
                </a:lnTo>
                <a:lnTo>
                  <a:pt x="5694" y="1923"/>
                </a:lnTo>
                <a:lnTo>
                  <a:pt x="5865" y="1825"/>
                </a:lnTo>
                <a:close/>
                <a:moveTo>
                  <a:pt x="2531" y="1825"/>
                </a:moveTo>
                <a:lnTo>
                  <a:pt x="2580" y="2288"/>
                </a:lnTo>
                <a:lnTo>
                  <a:pt x="2604" y="2385"/>
                </a:lnTo>
                <a:lnTo>
                  <a:pt x="2653" y="2458"/>
                </a:lnTo>
                <a:lnTo>
                  <a:pt x="2750" y="2507"/>
                </a:lnTo>
                <a:lnTo>
                  <a:pt x="2847" y="2531"/>
                </a:lnTo>
                <a:lnTo>
                  <a:pt x="2945" y="2507"/>
                </a:lnTo>
                <a:lnTo>
                  <a:pt x="3018" y="2458"/>
                </a:lnTo>
                <a:lnTo>
                  <a:pt x="3066" y="2385"/>
                </a:lnTo>
                <a:lnTo>
                  <a:pt x="3091" y="2288"/>
                </a:lnTo>
                <a:lnTo>
                  <a:pt x="3066" y="1947"/>
                </a:lnTo>
                <a:lnTo>
                  <a:pt x="3115" y="1996"/>
                </a:lnTo>
                <a:lnTo>
                  <a:pt x="3188" y="2044"/>
                </a:lnTo>
                <a:lnTo>
                  <a:pt x="3212" y="2117"/>
                </a:lnTo>
                <a:lnTo>
                  <a:pt x="3237" y="2166"/>
                </a:lnTo>
                <a:lnTo>
                  <a:pt x="3237" y="2336"/>
                </a:lnTo>
                <a:lnTo>
                  <a:pt x="3212" y="2507"/>
                </a:lnTo>
                <a:lnTo>
                  <a:pt x="3139" y="2677"/>
                </a:lnTo>
                <a:lnTo>
                  <a:pt x="3042" y="2823"/>
                </a:lnTo>
                <a:lnTo>
                  <a:pt x="2920" y="2945"/>
                </a:lnTo>
                <a:lnTo>
                  <a:pt x="2774" y="3018"/>
                </a:lnTo>
                <a:lnTo>
                  <a:pt x="2653" y="3066"/>
                </a:lnTo>
                <a:lnTo>
                  <a:pt x="2531" y="3042"/>
                </a:lnTo>
                <a:lnTo>
                  <a:pt x="2409" y="3018"/>
                </a:lnTo>
                <a:lnTo>
                  <a:pt x="2312" y="2945"/>
                </a:lnTo>
                <a:lnTo>
                  <a:pt x="2215" y="2847"/>
                </a:lnTo>
                <a:lnTo>
                  <a:pt x="2142" y="2750"/>
                </a:lnTo>
                <a:lnTo>
                  <a:pt x="2093" y="2653"/>
                </a:lnTo>
                <a:lnTo>
                  <a:pt x="2044" y="2531"/>
                </a:lnTo>
                <a:lnTo>
                  <a:pt x="2044" y="2434"/>
                </a:lnTo>
                <a:lnTo>
                  <a:pt x="2044" y="2361"/>
                </a:lnTo>
                <a:lnTo>
                  <a:pt x="2117" y="2215"/>
                </a:lnTo>
                <a:lnTo>
                  <a:pt x="2190" y="2069"/>
                </a:lnTo>
                <a:lnTo>
                  <a:pt x="2312" y="1947"/>
                </a:lnTo>
                <a:lnTo>
                  <a:pt x="2409" y="1874"/>
                </a:lnTo>
                <a:lnTo>
                  <a:pt x="2531" y="1825"/>
                </a:lnTo>
                <a:close/>
                <a:moveTo>
                  <a:pt x="15598" y="3285"/>
                </a:moveTo>
                <a:lnTo>
                  <a:pt x="15768" y="3310"/>
                </a:lnTo>
                <a:lnTo>
                  <a:pt x="15598" y="3553"/>
                </a:lnTo>
                <a:lnTo>
                  <a:pt x="15598" y="3285"/>
                </a:lnTo>
                <a:close/>
                <a:moveTo>
                  <a:pt x="16328" y="3310"/>
                </a:moveTo>
                <a:lnTo>
                  <a:pt x="16328" y="3577"/>
                </a:lnTo>
                <a:lnTo>
                  <a:pt x="16352" y="3869"/>
                </a:lnTo>
                <a:lnTo>
                  <a:pt x="16011" y="4234"/>
                </a:lnTo>
                <a:lnTo>
                  <a:pt x="15695" y="4623"/>
                </a:lnTo>
                <a:lnTo>
                  <a:pt x="15549" y="4794"/>
                </a:lnTo>
                <a:lnTo>
                  <a:pt x="15573" y="4526"/>
                </a:lnTo>
                <a:lnTo>
                  <a:pt x="15598" y="4404"/>
                </a:lnTo>
                <a:lnTo>
                  <a:pt x="15695" y="4161"/>
                </a:lnTo>
                <a:lnTo>
                  <a:pt x="15817" y="3918"/>
                </a:lnTo>
                <a:lnTo>
                  <a:pt x="15963" y="3626"/>
                </a:lnTo>
                <a:lnTo>
                  <a:pt x="16133" y="3310"/>
                </a:lnTo>
                <a:close/>
                <a:moveTo>
                  <a:pt x="16425" y="4331"/>
                </a:moveTo>
                <a:lnTo>
                  <a:pt x="16547" y="4940"/>
                </a:lnTo>
                <a:lnTo>
                  <a:pt x="16425" y="4988"/>
                </a:lnTo>
                <a:lnTo>
                  <a:pt x="16328" y="5086"/>
                </a:lnTo>
                <a:lnTo>
                  <a:pt x="16133" y="5280"/>
                </a:lnTo>
                <a:lnTo>
                  <a:pt x="15938" y="5499"/>
                </a:lnTo>
                <a:lnTo>
                  <a:pt x="15817" y="5670"/>
                </a:lnTo>
                <a:lnTo>
                  <a:pt x="15549" y="5986"/>
                </a:lnTo>
                <a:lnTo>
                  <a:pt x="15549" y="5864"/>
                </a:lnTo>
                <a:lnTo>
                  <a:pt x="15598" y="5840"/>
                </a:lnTo>
                <a:lnTo>
                  <a:pt x="15646" y="5791"/>
                </a:lnTo>
                <a:lnTo>
                  <a:pt x="15671" y="5718"/>
                </a:lnTo>
                <a:lnTo>
                  <a:pt x="15671" y="5645"/>
                </a:lnTo>
                <a:lnTo>
                  <a:pt x="15671" y="5475"/>
                </a:lnTo>
                <a:lnTo>
                  <a:pt x="15719" y="5305"/>
                </a:lnTo>
                <a:lnTo>
                  <a:pt x="15792" y="5159"/>
                </a:lnTo>
                <a:lnTo>
                  <a:pt x="15890" y="4988"/>
                </a:lnTo>
                <a:lnTo>
                  <a:pt x="16133" y="4696"/>
                </a:lnTo>
                <a:lnTo>
                  <a:pt x="16352" y="4453"/>
                </a:lnTo>
                <a:lnTo>
                  <a:pt x="16425" y="4331"/>
                </a:lnTo>
                <a:close/>
                <a:moveTo>
                  <a:pt x="16571" y="5280"/>
                </a:moveTo>
                <a:lnTo>
                  <a:pt x="16595" y="5621"/>
                </a:lnTo>
                <a:lnTo>
                  <a:pt x="16595" y="6010"/>
                </a:lnTo>
                <a:lnTo>
                  <a:pt x="16401" y="6108"/>
                </a:lnTo>
                <a:lnTo>
                  <a:pt x="16230" y="6254"/>
                </a:lnTo>
                <a:lnTo>
                  <a:pt x="15914" y="6546"/>
                </a:lnTo>
                <a:lnTo>
                  <a:pt x="15719" y="6740"/>
                </a:lnTo>
                <a:lnTo>
                  <a:pt x="15549" y="6959"/>
                </a:lnTo>
                <a:lnTo>
                  <a:pt x="15549" y="6765"/>
                </a:lnTo>
                <a:lnTo>
                  <a:pt x="15622" y="6619"/>
                </a:lnTo>
                <a:lnTo>
                  <a:pt x="15695" y="6497"/>
                </a:lnTo>
                <a:lnTo>
                  <a:pt x="15841" y="6229"/>
                </a:lnTo>
                <a:lnTo>
                  <a:pt x="16036" y="5962"/>
                </a:lnTo>
                <a:lnTo>
                  <a:pt x="16230" y="5670"/>
                </a:lnTo>
                <a:lnTo>
                  <a:pt x="16449" y="5402"/>
                </a:lnTo>
                <a:lnTo>
                  <a:pt x="16571" y="5280"/>
                </a:lnTo>
                <a:close/>
                <a:moveTo>
                  <a:pt x="5743" y="6716"/>
                </a:moveTo>
                <a:lnTo>
                  <a:pt x="5694" y="6740"/>
                </a:lnTo>
                <a:lnTo>
                  <a:pt x="5621" y="6789"/>
                </a:lnTo>
                <a:lnTo>
                  <a:pt x="5475" y="6935"/>
                </a:lnTo>
                <a:lnTo>
                  <a:pt x="5305" y="7105"/>
                </a:lnTo>
                <a:lnTo>
                  <a:pt x="5086" y="7251"/>
                </a:lnTo>
                <a:lnTo>
                  <a:pt x="4867" y="7373"/>
                </a:lnTo>
                <a:lnTo>
                  <a:pt x="4745" y="7422"/>
                </a:lnTo>
                <a:lnTo>
                  <a:pt x="4648" y="7446"/>
                </a:lnTo>
                <a:lnTo>
                  <a:pt x="4429" y="7446"/>
                </a:lnTo>
                <a:lnTo>
                  <a:pt x="4332" y="7397"/>
                </a:lnTo>
                <a:lnTo>
                  <a:pt x="4259" y="7349"/>
                </a:lnTo>
                <a:lnTo>
                  <a:pt x="4186" y="7251"/>
                </a:lnTo>
                <a:lnTo>
                  <a:pt x="4113" y="7130"/>
                </a:lnTo>
                <a:lnTo>
                  <a:pt x="4064" y="7057"/>
                </a:lnTo>
                <a:lnTo>
                  <a:pt x="3991" y="7032"/>
                </a:lnTo>
                <a:lnTo>
                  <a:pt x="3894" y="7032"/>
                </a:lnTo>
                <a:lnTo>
                  <a:pt x="3821" y="7057"/>
                </a:lnTo>
                <a:lnTo>
                  <a:pt x="3553" y="7227"/>
                </a:lnTo>
                <a:lnTo>
                  <a:pt x="3358" y="7324"/>
                </a:lnTo>
                <a:lnTo>
                  <a:pt x="3188" y="7422"/>
                </a:lnTo>
                <a:lnTo>
                  <a:pt x="3042" y="7470"/>
                </a:lnTo>
                <a:lnTo>
                  <a:pt x="2969" y="7470"/>
                </a:lnTo>
                <a:lnTo>
                  <a:pt x="2896" y="7446"/>
                </a:lnTo>
                <a:lnTo>
                  <a:pt x="2847" y="7422"/>
                </a:lnTo>
                <a:lnTo>
                  <a:pt x="2823" y="7349"/>
                </a:lnTo>
                <a:lnTo>
                  <a:pt x="2799" y="7276"/>
                </a:lnTo>
                <a:lnTo>
                  <a:pt x="2799" y="7178"/>
                </a:lnTo>
                <a:lnTo>
                  <a:pt x="2799" y="7130"/>
                </a:lnTo>
                <a:lnTo>
                  <a:pt x="2774" y="7105"/>
                </a:lnTo>
                <a:lnTo>
                  <a:pt x="2726" y="7081"/>
                </a:lnTo>
                <a:lnTo>
                  <a:pt x="2653" y="7081"/>
                </a:lnTo>
                <a:lnTo>
                  <a:pt x="2604" y="7154"/>
                </a:lnTo>
                <a:lnTo>
                  <a:pt x="2555" y="7373"/>
                </a:lnTo>
                <a:lnTo>
                  <a:pt x="2531" y="7470"/>
                </a:lnTo>
                <a:lnTo>
                  <a:pt x="2531" y="7568"/>
                </a:lnTo>
                <a:lnTo>
                  <a:pt x="2555" y="7665"/>
                </a:lnTo>
                <a:lnTo>
                  <a:pt x="2628" y="7762"/>
                </a:lnTo>
                <a:lnTo>
                  <a:pt x="2701" y="7811"/>
                </a:lnTo>
                <a:lnTo>
                  <a:pt x="2823" y="7860"/>
                </a:lnTo>
                <a:lnTo>
                  <a:pt x="2945" y="7884"/>
                </a:lnTo>
                <a:lnTo>
                  <a:pt x="3091" y="7860"/>
                </a:lnTo>
                <a:lnTo>
                  <a:pt x="3212" y="7835"/>
                </a:lnTo>
                <a:lnTo>
                  <a:pt x="3358" y="7787"/>
                </a:lnTo>
                <a:lnTo>
                  <a:pt x="3602" y="7665"/>
                </a:lnTo>
                <a:lnTo>
                  <a:pt x="3845" y="7519"/>
                </a:lnTo>
                <a:lnTo>
                  <a:pt x="3942" y="7641"/>
                </a:lnTo>
                <a:lnTo>
                  <a:pt x="4040" y="7714"/>
                </a:lnTo>
                <a:lnTo>
                  <a:pt x="4137" y="7787"/>
                </a:lnTo>
                <a:lnTo>
                  <a:pt x="4259" y="7835"/>
                </a:lnTo>
                <a:lnTo>
                  <a:pt x="4356" y="7860"/>
                </a:lnTo>
                <a:lnTo>
                  <a:pt x="4478" y="7860"/>
                </a:lnTo>
                <a:lnTo>
                  <a:pt x="4745" y="7835"/>
                </a:lnTo>
                <a:lnTo>
                  <a:pt x="4989" y="7762"/>
                </a:lnTo>
                <a:lnTo>
                  <a:pt x="5232" y="7641"/>
                </a:lnTo>
                <a:lnTo>
                  <a:pt x="5475" y="7495"/>
                </a:lnTo>
                <a:lnTo>
                  <a:pt x="5694" y="7324"/>
                </a:lnTo>
                <a:lnTo>
                  <a:pt x="5816" y="7470"/>
                </a:lnTo>
                <a:lnTo>
                  <a:pt x="5962" y="7592"/>
                </a:lnTo>
                <a:lnTo>
                  <a:pt x="6132" y="7665"/>
                </a:lnTo>
                <a:lnTo>
                  <a:pt x="6327" y="7738"/>
                </a:lnTo>
                <a:lnTo>
                  <a:pt x="6741" y="7738"/>
                </a:lnTo>
                <a:lnTo>
                  <a:pt x="6862" y="7689"/>
                </a:lnTo>
                <a:lnTo>
                  <a:pt x="6984" y="7641"/>
                </a:lnTo>
                <a:lnTo>
                  <a:pt x="7106" y="7592"/>
                </a:lnTo>
                <a:lnTo>
                  <a:pt x="7300" y="7422"/>
                </a:lnTo>
                <a:lnTo>
                  <a:pt x="7422" y="7568"/>
                </a:lnTo>
                <a:lnTo>
                  <a:pt x="7592" y="7665"/>
                </a:lnTo>
                <a:lnTo>
                  <a:pt x="7787" y="7714"/>
                </a:lnTo>
                <a:lnTo>
                  <a:pt x="7982" y="7738"/>
                </a:lnTo>
                <a:lnTo>
                  <a:pt x="8201" y="7714"/>
                </a:lnTo>
                <a:lnTo>
                  <a:pt x="8395" y="7665"/>
                </a:lnTo>
                <a:lnTo>
                  <a:pt x="8590" y="7568"/>
                </a:lnTo>
                <a:lnTo>
                  <a:pt x="8785" y="7446"/>
                </a:lnTo>
                <a:lnTo>
                  <a:pt x="8931" y="7568"/>
                </a:lnTo>
                <a:lnTo>
                  <a:pt x="9101" y="7665"/>
                </a:lnTo>
                <a:lnTo>
                  <a:pt x="9271" y="7738"/>
                </a:lnTo>
                <a:lnTo>
                  <a:pt x="9466" y="7787"/>
                </a:lnTo>
                <a:lnTo>
                  <a:pt x="9636" y="7787"/>
                </a:lnTo>
                <a:lnTo>
                  <a:pt x="9806" y="7762"/>
                </a:lnTo>
                <a:lnTo>
                  <a:pt x="9977" y="7714"/>
                </a:lnTo>
                <a:lnTo>
                  <a:pt x="10098" y="7616"/>
                </a:lnTo>
                <a:lnTo>
                  <a:pt x="10196" y="7714"/>
                </a:lnTo>
                <a:lnTo>
                  <a:pt x="10293" y="7787"/>
                </a:lnTo>
                <a:lnTo>
                  <a:pt x="10415" y="7860"/>
                </a:lnTo>
                <a:lnTo>
                  <a:pt x="10536" y="7908"/>
                </a:lnTo>
                <a:lnTo>
                  <a:pt x="10658" y="7957"/>
                </a:lnTo>
                <a:lnTo>
                  <a:pt x="10780" y="7957"/>
                </a:lnTo>
                <a:lnTo>
                  <a:pt x="10901" y="7908"/>
                </a:lnTo>
                <a:lnTo>
                  <a:pt x="10999" y="7860"/>
                </a:lnTo>
                <a:lnTo>
                  <a:pt x="11120" y="7811"/>
                </a:lnTo>
                <a:lnTo>
                  <a:pt x="11193" y="7714"/>
                </a:lnTo>
                <a:lnTo>
                  <a:pt x="11364" y="7543"/>
                </a:lnTo>
                <a:lnTo>
                  <a:pt x="11607" y="7689"/>
                </a:lnTo>
                <a:lnTo>
                  <a:pt x="11729" y="7762"/>
                </a:lnTo>
                <a:lnTo>
                  <a:pt x="11850" y="7811"/>
                </a:lnTo>
                <a:lnTo>
                  <a:pt x="11972" y="7835"/>
                </a:lnTo>
                <a:lnTo>
                  <a:pt x="12094" y="7835"/>
                </a:lnTo>
                <a:lnTo>
                  <a:pt x="12191" y="7811"/>
                </a:lnTo>
                <a:lnTo>
                  <a:pt x="12288" y="7738"/>
                </a:lnTo>
                <a:lnTo>
                  <a:pt x="12410" y="7835"/>
                </a:lnTo>
                <a:lnTo>
                  <a:pt x="12556" y="7884"/>
                </a:lnTo>
                <a:lnTo>
                  <a:pt x="12726" y="7908"/>
                </a:lnTo>
                <a:lnTo>
                  <a:pt x="12872" y="7884"/>
                </a:lnTo>
                <a:lnTo>
                  <a:pt x="13018" y="7860"/>
                </a:lnTo>
                <a:lnTo>
                  <a:pt x="13164" y="7762"/>
                </a:lnTo>
                <a:lnTo>
                  <a:pt x="13262" y="7665"/>
                </a:lnTo>
                <a:lnTo>
                  <a:pt x="13335" y="7519"/>
                </a:lnTo>
                <a:lnTo>
                  <a:pt x="13335" y="7470"/>
                </a:lnTo>
                <a:lnTo>
                  <a:pt x="13335" y="7446"/>
                </a:lnTo>
                <a:lnTo>
                  <a:pt x="13286" y="7422"/>
                </a:lnTo>
                <a:lnTo>
                  <a:pt x="13262" y="7422"/>
                </a:lnTo>
                <a:lnTo>
                  <a:pt x="13043" y="7470"/>
                </a:lnTo>
                <a:lnTo>
                  <a:pt x="12775" y="7543"/>
                </a:lnTo>
                <a:lnTo>
                  <a:pt x="12653" y="7543"/>
                </a:lnTo>
                <a:lnTo>
                  <a:pt x="12532" y="7519"/>
                </a:lnTo>
                <a:lnTo>
                  <a:pt x="12459" y="7470"/>
                </a:lnTo>
                <a:lnTo>
                  <a:pt x="12434" y="7422"/>
                </a:lnTo>
                <a:lnTo>
                  <a:pt x="12410" y="7373"/>
                </a:lnTo>
                <a:lnTo>
                  <a:pt x="12386" y="7300"/>
                </a:lnTo>
                <a:lnTo>
                  <a:pt x="12337" y="7251"/>
                </a:lnTo>
                <a:lnTo>
                  <a:pt x="12288" y="7203"/>
                </a:lnTo>
                <a:lnTo>
                  <a:pt x="12167" y="7203"/>
                </a:lnTo>
                <a:lnTo>
                  <a:pt x="12118" y="7251"/>
                </a:lnTo>
                <a:lnTo>
                  <a:pt x="12094" y="7300"/>
                </a:lnTo>
                <a:lnTo>
                  <a:pt x="12069" y="7373"/>
                </a:lnTo>
                <a:lnTo>
                  <a:pt x="12069" y="7422"/>
                </a:lnTo>
                <a:lnTo>
                  <a:pt x="12045" y="7470"/>
                </a:lnTo>
                <a:lnTo>
                  <a:pt x="12021" y="7495"/>
                </a:lnTo>
                <a:lnTo>
                  <a:pt x="11899" y="7495"/>
                </a:lnTo>
                <a:lnTo>
                  <a:pt x="11777" y="7446"/>
                </a:lnTo>
                <a:lnTo>
                  <a:pt x="11583" y="7300"/>
                </a:lnTo>
                <a:lnTo>
                  <a:pt x="11461" y="7178"/>
                </a:lnTo>
                <a:lnTo>
                  <a:pt x="11388" y="7154"/>
                </a:lnTo>
                <a:lnTo>
                  <a:pt x="11339" y="7130"/>
                </a:lnTo>
                <a:lnTo>
                  <a:pt x="11266" y="7154"/>
                </a:lnTo>
                <a:lnTo>
                  <a:pt x="11218" y="7178"/>
                </a:lnTo>
                <a:lnTo>
                  <a:pt x="11047" y="7397"/>
                </a:lnTo>
                <a:lnTo>
                  <a:pt x="10926" y="7495"/>
                </a:lnTo>
                <a:lnTo>
                  <a:pt x="10804" y="7543"/>
                </a:lnTo>
                <a:lnTo>
                  <a:pt x="10707" y="7568"/>
                </a:lnTo>
                <a:lnTo>
                  <a:pt x="10609" y="7568"/>
                </a:lnTo>
                <a:lnTo>
                  <a:pt x="10536" y="7519"/>
                </a:lnTo>
                <a:lnTo>
                  <a:pt x="10463" y="7422"/>
                </a:lnTo>
                <a:lnTo>
                  <a:pt x="10390" y="7324"/>
                </a:lnTo>
                <a:lnTo>
                  <a:pt x="10342" y="7178"/>
                </a:lnTo>
                <a:lnTo>
                  <a:pt x="10342" y="7105"/>
                </a:lnTo>
                <a:lnTo>
                  <a:pt x="10293" y="7032"/>
                </a:lnTo>
                <a:lnTo>
                  <a:pt x="10244" y="7008"/>
                </a:lnTo>
                <a:lnTo>
                  <a:pt x="10196" y="6984"/>
                </a:lnTo>
                <a:lnTo>
                  <a:pt x="10123" y="6984"/>
                </a:lnTo>
                <a:lnTo>
                  <a:pt x="10074" y="7008"/>
                </a:lnTo>
                <a:lnTo>
                  <a:pt x="10025" y="7057"/>
                </a:lnTo>
                <a:lnTo>
                  <a:pt x="9977" y="7130"/>
                </a:lnTo>
                <a:lnTo>
                  <a:pt x="9952" y="7227"/>
                </a:lnTo>
                <a:lnTo>
                  <a:pt x="9904" y="7300"/>
                </a:lnTo>
                <a:lnTo>
                  <a:pt x="9831" y="7349"/>
                </a:lnTo>
                <a:lnTo>
                  <a:pt x="9782" y="7397"/>
                </a:lnTo>
                <a:lnTo>
                  <a:pt x="9709" y="7422"/>
                </a:lnTo>
                <a:lnTo>
                  <a:pt x="9636" y="7422"/>
                </a:lnTo>
                <a:lnTo>
                  <a:pt x="9466" y="7397"/>
                </a:lnTo>
                <a:lnTo>
                  <a:pt x="9320" y="7349"/>
                </a:lnTo>
                <a:lnTo>
                  <a:pt x="9174" y="7251"/>
                </a:lnTo>
                <a:lnTo>
                  <a:pt x="9028" y="7154"/>
                </a:lnTo>
                <a:lnTo>
                  <a:pt x="8906" y="7032"/>
                </a:lnTo>
                <a:lnTo>
                  <a:pt x="8858" y="6984"/>
                </a:lnTo>
                <a:lnTo>
                  <a:pt x="8687" y="6984"/>
                </a:lnTo>
                <a:lnTo>
                  <a:pt x="8639" y="7032"/>
                </a:lnTo>
                <a:lnTo>
                  <a:pt x="8517" y="7130"/>
                </a:lnTo>
                <a:lnTo>
                  <a:pt x="8371" y="7227"/>
                </a:lnTo>
                <a:lnTo>
                  <a:pt x="8201" y="7300"/>
                </a:lnTo>
                <a:lnTo>
                  <a:pt x="8030" y="7349"/>
                </a:lnTo>
                <a:lnTo>
                  <a:pt x="7860" y="7349"/>
                </a:lnTo>
                <a:lnTo>
                  <a:pt x="7787" y="7324"/>
                </a:lnTo>
                <a:lnTo>
                  <a:pt x="7738" y="7300"/>
                </a:lnTo>
                <a:lnTo>
                  <a:pt x="7665" y="7251"/>
                </a:lnTo>
                <a:lnTo>
                  <a:pt x="7641" y="7178"/>
                </a:lnTo>
                <a:lnTo>
                  <a:pt x="7592" y="7105"/>
                </a:lnTo>
                <a:lnTo>
                  <a:pt x="7592" y="7008"/>
                </a:lnTo>
                <a:lnTo>
                  <a:pt x="7568" y="6935"/>
                </a:lnTo>
                <a:lnTo>
                  <a:pt x="7544" y="6886"/>
                </a:lnTo>
                <a:lnTo>
                  <a:pt x="7495" y="6838"/>
                </a:lnTo>
                <a:lnTo>
                  <a:pt x="7446" y="6813"/>
                </a:lnTo>
                <a:lnTo>
                  <a:pt x="7398" y="6789"/>
                </a:lnTo>
                <a:lnTo>
                  <a:pt x="7325" y="6789"/>
                </a:lnTo>
                <a:lnTo>
                  <a:pt x="7276" y="6813"/>
                </a:lnTo>
                <a:lnTo>
                  <a:pt x="7227" y="6862"/>
                </a:lnTo>
                <a:lnTo>
                  <a:pt x="7057" y="7057"/>
                </a:lnTo>
                <a:lnTo>
                  <a:pt x="6960" y="7154"/>
                </a:lnTo>
                <a:lnTo>
                  <a:pt x="6862" y="7251"/>
                </a:lnTo>
                <a:lnTo>
                  <a:pt x="6741" y="7300"/>
                </a:lnTo>
                <a:lnTo>
                  <a:pt x="6619" y="7324"/>
                </a:lnTo>
                <a:lnTo>
                  <a:pt x="6473" y="7324"/>
                </a:lnTo>
                <a:lnTo>
                  <a:pt x="6351" y="7300"/>
                </a:lnTo>
                <a:lnTo>
                  <a:pt x="6230" y="7251"/>
                </a:lnTo>
                <a:lnTo>
                  <a:pt x="6108" y="7178"/>
                </a:lnTo>
                <a:lnTo>
                  <a:pt x="6035" y="7057"/>
                </a:lnTo>
                <a:lnTo>
                  <a:pt x="5986" y="6935"/>
                </a:lnTo>
                <a:lnTo>
                  <a:pt x="5986" y="6886"/>
                </a:lnTo>
                <a:lnTo>
                  <a:pt x="5962" y="6838"/>
                </a:lnTo>
                <a:lnTo>
                  <a:pt x="5913" y="6789"/>
                </a:lnTo>
                <a:lnTo>
                  <a:pt x="5865" y="6740"/>
                </a:lnTo>
                <a:lnTo>
                  <a:pt x="5792" y="6716"/>
                </a:lnTo>
                <a:close/>
                <a:moveTo>
                  <a:pt x="16595" y="6302"/>
                </a:moveTo>
                <a:lnTo>
                  <a:pt x="16547" y="7081"/>
                </a:lnTo>
                <a:lnTo>
                  <a:pt x="16401" y="7203"/>
                </a:lnTo>
                <a:lnTo>
                  <a:pt x="16279" y="7349"/>
                </a:lnTo>
                <a:lnTo>
                  <a:pt x="16011" y="7665"/>
                </a:lnTo>
                <a:lnTo>
                  <a:pt x="15792" y="7908"/>
                </a:lnTo>
                <a:lnTo>
                  <a:pt x="15573" y="8200"/>
                </a:lnTo>
                <a:lnTo>
                  <a:pt x="15573" y="7689"/>
                </a:lnTo>
                <a:lnTo>
                  <a:pt x="15573" y="7665"/>
                </a:lnTo>
                <a:lnTo>
                  <a:pt x="15671" y="7470"/>
                </a:lnTo>
                <a:lnTo>
                  <a:pt x="15768" y="7276"/>
                </a:lnTo>
                <a:lnTo>
                  <a:pt x="16011" y="6935"/>
                </a:lnTo>
                <a:lnTo>
                  <a:pt x="16303" y="6619"/>
                </a:lnTo>
                <a:lnTo>
                  <a:pt x="16595" y="6302"/>
                </a:lnTo>
                <a:close/>
                <a:moveTo>
                  <a:pt x="16547" y="7592"/>
                </a:moveTo>
                <a:lnTo>
                  <a:pt x="16522" y="8663"/>
                </a:lnTo>
                <a:lnTo>
                  <a:pt x="16425" y="8711"/>
                </a:lnTo>
                <a:lnTo>
                  <a:pt x="16328" y="8760"/>
                </a:lnTo>
                <a:lnTo>
                  <a:pt x="16157" y="8930"/>
                </a:lnTo>
                <a:lnTo>
                  <a:pt x="15841" y="9271"/>
                </a:lnTo>
                <a:lnTo>
                  <a:pt x="15719" y="9417"/>
                </a:lnTo>
                <a:lnTo>
                  <a:pt x="15573" y="9612"/>
                </a:lnTo>
                <a:lnTo>
                  <a:pt x="15573" y="8882"/>
                </a:lnTo>
                <a:lnTo>
                  <a:pt x="15671" y="8857"/>
                </a:lnTo>
                <a:lnTo>
                  <a:pt x="15744" y="8784"/>
                </a:lnTo>
                <a:lnTo>
                  <a:pt x="15890" y="8517"/>
                </a:lnTo>
                <a:lnTo>
                  <a:pt x="16060" y="8273"/>
                </a:lnTo>
                <a:lnTo>
                  <a:pt x="16401" y="7811"/>
                </a:lnTo>
                <a:lnTo>
                  <a:pt x="16547" y="7592"/>
                </a:lnTo>
                <a:close/>
                <a:moveTo>
                  <a:pt x="9734" y="9149"/>
                </a:moveTo>
                <a:lnTo>
                  <a:pt x="9661" y="9174"/>
                </a:lnTo>
                <a:lnTo>
                  <a:pt x="9588" y="9198"/>
                </a:lnTo>
                <a:lnTo>
                  <a:pt x="9539" y="9247"/>
                </a:lnTo>
                <a:lnTo>
                  <a:pt x="9466" y="9368"/>
                </a:lnTo>
                <a:lnTo>
                  <a:pt x="9442" y="9490"/>
                </a:lnTo>
                <a:lnTo>
                  <a:pt x="9320" y="9587"/>
                </a:lnTo>
                <a:lnTo>
                  <a:pt x="9174" y="9660"/>
                </a:lnTo>
                <a:lnTo>
                  <a:pt x="9052" y="9685"/>
                </a:lnTo>
                <a:lnTo>
                  <a:pt x="8882" y="9685"/>
                </a:lnTo>
                <a:lnTo>
                  <a:pt x="8785" y="9660"/>
                </a:lnTo>
                <a:lnTo>
                  <a:pt x="8736" y="9636"/>
                </a:lnTo>
                <a:lnTo>
                  <a:pt x="8687" y="9587"/>
                </a:lnTo>
                <a:lnTo>
                  <a:pt x="8663" y="9539"/>
                </a:lnTo>
                <a:lnTo>
                  <a:pt x="8663" y="9441"/>
                </a:lnTo>
                <a:lnTo>
                  <a:pt x="8639" y="9368"/>
                </a:lnTo>
                <a:lnTo>
                  <a:pt x="8590" y="9320"/>
                </a:lnTo>
                <a:lnTo>
                  <a:pt x="8517" y="9295"/>
                </a:lnTo>
                <a:lnTo>
                  <a:pt x="8444" y="9271"/>
                </a:lnTo>
                <a:lnTo>
                  <a:pt x="8395" y="9295"/>
                </a:lnTo>
                <a:lnTo>
                  <a:pt x="8322" y="9344"/>
                </a:lnTo>
                <a:lnTo>
                  <a:pt x="8274" y="9417"/>
                </a:lnTo>
                <a:lnTo>
                  <a:pt x="8249" y="9466"/>
                </a:lnTo>
                <a:lnTo>
                  <a:pt x="8201" y="9514"/>
                </a:lnTo>
                <a:lnTo>
                  <a:pt x="8079" y="9587"/>
                </a:lnTo>
                <a:lnTo>
                  <a:pt x="7933" y="9612"/>
                </a:lnTo>
                <a:lnTo>
                  <a:pt x="7738" y="9636"/>
                </a:lnTo>
                <a:lnTo>
                  <a:pt x="7568" y="9636"/>
                </a:lnTo>
                <a:lnTo>
                  <a:pt x="7422" y="9587"/>
                </a:lnTo>
                <a:lnTo>
                  <a:pt x="7325" y="9514"/>
                </a:lnTo>
                <a:lnTo>
                  <a:pt x="7276" y="9466"/>
                </a:lnTo>
                <a:lnTo>
                  <a:pt x="7252" y="9417"/>
                </a:lnTo>
                <a:lnTo>
                  <a:pt x="7252" y="9344"/>
                </a:lnTo>
                <a:lnTo>
                  <a:pt x="7227" y="9295"/>
                </a:lnTo>
                <a:lnTo>
                  <a:pt x="7179" y="9247"/>
                </a:lnTo>
                <a:lnTo>
                  <a:pt x="7130" y="9222"/>
                </a:lnTo>
                <a:lnTo>
                  <a:pt x="7081" y="9198"/>
                </a:lnTo>
                <a:lnTo>
                  <a:pt x="7008" y="9198"/>
                </a:lnTo>
                <a:lnTo>
                  <a:pt x="6960" y="9222"/>
                </a:lnTo>
                <a:lnTo>
                  <a:pt x="6887" y="9247"/>
                </a:lnTo>
                <a:lnTo>
                  <a:pt x="6765" y="9417"/>
                </a:lnTo>
                <a:lnTo>
                  <a:pt x="6643" y="9563"/>
                </a:lnTo>
                <a:lnTo>
                  <a:pt x="6570" y="9636"/>
                </a:lnTo>
                <a:lnTo>
                  <a:pt x="6449" y="9685"/>
                </a:lnTo>
                <a:lnTo>
                  <a:pt x="6327" y="9733"/>
                </a:lnTo>
                <a:lnTo>
                  <a:pt x="6205" y="9758"/>
                </a:lnTo>
                <a:lnTo>
                  <a:pt x="6084" y="9758"/>
                </a:lnTo>
                <a:lnTo>
                  <a:pt x="6035" y="9733"/>
                </a:lnTo>
                <a:lnTo>
                  <a:pt x="5986" y="9709"/>
                </a:lnTo>
                <a:lnTo>
                  <a:pt x="5962" y="9660"/>
                </a:lnTo>
                <a:lnTo>
                  <a:pt x="5938" y="9612"/>
                </a:lnTo>
                <a:lnTo>
                  <a:pt x="5938" y="9514"/>
                </a:lnTo>
                <a:lnTo>
                  <a:pt x="5962" y="9441"/>
                </a:lnTo>
                <a:lnTo>
                  <a:pt x="5962" y="9344"/>
                </a:lnTo>
                <a:lnTo>
                  <a:pt x="5938" y="9271"/>
                </a:lnTo>
                <a:lnTo>
                  <a:pt x="5865" y="9198"/>
                </a:lnTo>
                <a:lnTo>
                  <a:pt x="5792" y="9174"/>
                </a:lnTo>
                <a:lnTo>
                  <a:pt x="5646" y="9174"/>
                </a:lnTo>
                <a:lnTo>
                  <a:pt x="5573" y="9247"/>
                </a:lnTo>
                <a:lnTo>
                  <a:pt x="5548" y="9320"/>
                </a:lnTo>
                <a:lnTo>
                  <a:pt x="5500" y="9417"/>
                </a:lnTo>
                <a:lnTo>
                  <a:pt x="5451" y="9490"/>
                </a:lnTo>
                <a:lnTo>
                  <a:pt x="5378" y="9587"/>
                </a:lnTo>
                <a:lnTo>
                  <a:pt x="5305" y="9636"/>
                </a:lnTo>
                <a:lnTo>
                  <a:pt x="5183" y="9685"/>
                </a:lnTo>
                <a:lnTo>
                  <a:pt x="5086" y="9733"/>
                </a:lnTo>
                <a:lnTo>
                  <a:pt x="4843" y="9782"/>
                </a:lnTo>
                <a:lnTo>
                  <a:pt x="4624" y="9782"/>
                </a:lnTo>
                <a:lnTo>
                  <a:pt x="4502" y="9733"/>
                </a:lnTo>
                <a:lnTo>
                  <a:pt x="4405" y="9709"/>
                </a:lnTo>
                <a:lnTo>
                  <a:pt x="4332" y="9636"/>
                </a:lnTo>
                <a:lnTo>
                  <a:pt x="4259" y="9587"/>
                </a:lnTo>
                <a:lnTo>
                  <a:pt x="4210" y="9490"/>
                </a:lnTo>
                <a:lnTo>
                  <a:pt x="4161" y="9393"/>
                </a:lnTo>
                <a:lnTo>
                  <a:pt x="4161" y="9344"/>
                </a:lnTo>
                <a:lnTo>
                  <a:pt x="4137" y="9295"/>
                </a:lnTo>
                <a:lnTo>
                  <a:pt x="4040" y="9247"/>
                </a:lnTo>
                <a:lnTo>
                  <a:pt x="3942" y="9222"/>
                </a:lnTo>
                <a:lnTo>
                  <a:pt x="3869" y="9247"/>
                </a:lnTo>
                <a:lnTo>
                  <a:pt x="3602" y="9417"/>
                </a:lnTo>
                <a:lnTo>
                  <a:pt x="3407" y="9539"/>
                </a:lnTo>
                <a:lnTo>
                  <a:pt x="3212" y="9660"/>
                </a:lnTo>
                <a:lnTo>
                  <a:pt x="3018" y="9733"/>
                </a:lnTo>
                <a:lnTo>
                  <a:pt x="2872" y="9733"/>
                </a:lnTo>
                <a:lnTo>
                  <a:pt x="2823" y="9709"/>
                </a:lnTo>
                <a:lnTo>
                  <a:pt x="2774" y="9660"/>
                </a:lnTo>
                <a:lnTo>
                  <a:pt x="2774" y="9587"/>
                </a:lnTo>
                <a:lnTo>
                  <a:pt x="2774" y="9490"/>
                </a:lnTo>
                <a:lnTo>
                  <a:pt x="2774" y="9417"/>
                </a:lnTo>
                <a:lnTo>
                  <a:pt x="2750" y="9368"/>
                </a:lnTo>
                <a:lnTo>
                  <a:pt x="2726" y="9344"/>
                </a:lnTo>
                <a:lnTo>
                  <a:pt x="2677" y="9320"/>
                </a:lnTo>
                <a:lnTo>
                  <a:pt x="2653" y="9295"/>
                </a:lnTo>
                <a:lnTo>
                  <a:pt x="2604" y="9320"/>
                </a:lnTo>
                <a:lnTo>
                  <a:pt x="2555" y="9320"/>
                </a:lnTo>
                <a:lnTo>
                  <a:pt x="2507" y="9368"/>
                </a:lnTo>
                <a:lnTo>
                  <a:pt x="2458" y="9490"/>
                </a:lnTo>
                <a:lnTo>
                  <a:pt x="2434" y="9612"/>
                </a:lnTo>
                <a:lnTo>
                  <a:pt x="2434" y="9733"/>
                </a:lnTo>
                <a:lnTo>
                  <a:pt x="2458" y="9831"/>
                </a:lnTo>
                <a:lnTo>
                  <a:pt x="2531" y="9928"/>
                </a:lnTo>
                <a:lnTo>
                  <a:pt x="2604" y="10025"/>
                </a:lnTo>
                <a:lnTo>
                  <a:pt x="2726" y="10098"/>
                </a:lnTo>
                <a:lnTo>
                  <a:pt x="2847" y="10147"/>
                </a:lnTo>
                <a:lnTo>
                  <a:pt x="2969" y="10171"/>
                </a:lnTo>
                <a:lnTo>
                  <a:pt x="3115" y="10147"/>
                </a:lnTo>
                <a:lnTo>
                  <a:pt x="3237" y="10123"/>
                </a:lnTo>
                <a:lnTo>
                  <a:pt x="3358" y="10074"/>
                </a:lnTo>
                <a:lnTo>
                  <a:pt x="3626" y="9928"/>
                </a:lnTo>
                <a:lnTo>
                  <a:pt x="3845" y="9758"/>
                </a:lnTo>
                <a:lnTo>
                  <a:pt x="3918" y="9855"/>
                </a:lnTo>
                <a:lnTo>
                  <a:pt x="3991" y="9952"/>
                </a:lnTo>
                <a:lnTo>
                  <a:pt x="4088" y="10025"/>
                </a:lnTo>
                <a:lnTo>
                  <a:pt x="4186" y="10074"/>
                </a:lnTo>
                <a:lnTo>
                  <a:pt x="4429" y="10171"/>
                </a:lnTo>
                <a:lnTo>
                  <a:pt x="4672" y="10196"/>
                </a:lnTo>
                <a:lnTo>
                  <a:pt x="4940" y="10196"/>
                </a:lnTo>
                <a:lnTo>
                  <a:pt x="5208" y="10147"/>
                </a:lnTo>
                <a:lnTo>
                  <a:pt x="5427" y="10050"/>
                </a:lnTo>
                <a:lnTo>
                  <a:pt x="5646" y="9928"/>
                </a:lnTo>
                <a:lnTo>
                  <a:pt x="5743" y="10001"/>
                </a:lnTo>
                <a:lnTo>
                  <a:pt x="5840" y="10098"/>
                </a:lnTo>
                <a:lnTo>
                  <a:pt x="5986" y="10147"/>
                </a:lnTo>
                <a:lnTo>
                  <a:pt x="6132" y="10196"/>
                </a:lnTo>
                <a:lnTo>
                  <a:pt x="6278" y="10220"/>
                </a:lnTo>
                <a:lnTo>
                  <a:pt x="6424" y="10196"/>
                </a:lnTo>
                <a:lnTo>
                  <a:pt x="6546" y="10171"/>
                </a:lnTo>
                <a:lnTo>
                  <a:pt x="6643" y="10123"/>
                </a:lnTo>
                <a:lnTo>
                  <a:pt x="6741" y="10050"/>
                </a:lnTo>
                <a:lnTo>
                  <a:pt x="6838" y="9977"/>
                </a:lnTo>
                <a:lnTo>
                  <a:pt x="7008" y="9782"/>
                </a:lnTo>
                <a:lnTo>
                  <a:pt x="7130" y="9879"/>
                </a:lnTo>
                <a:lnTo>
                  <a:pt x="7300" y="9977"/>
                </a:lnTo>
                <a:lnTo>
                  <a:pt x="7471" y="10025"/>
                </a:lnTo>
                <a:lnTo>
                  <a:pt x="7665" y="10050"/>
                </a:lnTo>
                <a:lnTo>
                  <a:pt x="7860" y="10050"/>
                </a:lnTo>
                <a:lnTo>
                  <a:pt x="8030" y="10025"/>
                </a:lnTo>
                <a:lnTo>
                  <a:pt x="8225" y="9952"/>
                </a:lnTo>
                <a:lnTo>
                  <a:pt x="8371" y="9879"/>
                </a:lnTo>
                <a:lnTo>
                  <a:pt x="8493" y="9977"/>
                </a:lnTo>
                <a:lnTo>
                  <a:pt x="8639" y="10025"/>
                </a:lnTo>
                <a:lnTo>
                  <a:pt x="8785" y="10074"/>
                </a:lnTo>
                <a:lnTo>
                  <a:pt x="8955" y="10074"/>
                </a:lnTo>
                <a:lnTo>
                  <a:pt x="9125" y="10050"/>
                </a:lnTo>
                <a:lnTo>
                  <a:pt x="9320" y="10001"/>
                </a:lnTo>
                <a:lnTo>
                  <a:pt x="9466" y="9928"/>
                </a:lnTo>
                <a:lnTo>
                  <a:pt x="9636" y="9831"/>
                </a:lnTo>
                <a:lnTo>
                  <a:pt x="9734" y="9904"/>
                </a:lnTo>
                <a:lnTo>
                  <a:pt x="9855" y="9952"/>
                </a:lnTo>
                <a:lnTo>
                  <a:pt x="10001" y="9977"/>
                </a:lnTo>
                <a:lnTo>
                  <a:pt x="10147" y="10001"/>
                </a:lnTo>
                <a:lnTo>
                  <a:pt x="10293" y="10001"/>
                </a:lnTo>
                <a:lnTo>
                  <a:pt x="10439" y="9977"/>
                </a:lnTo>
                <a:lnTo>
                  <a:pt x="10561" y="9928"/>
                </a:lnTo>
                <a:lnTo>
                  <a:pt x="10682" y="9855"/>
                </a:lnTo>
                <a:lnTo>
                  <a:pt x="10780" y="9952"/>
                </a:lnTo>
                <a:lnTo>
                  <a:pt x="10901" y="10001"/>
                </a:lnTo>
                <a:lnTo>
                  <a:pt x="11193" y="10001"/>
                </a:lnTo>
                <a:lnTo>
                  <a:pt x="11339" y="9952"/>
                </a:lnTo>
                <a:lnTo>
                  <a:pt x="11510" y="9904"/>
                </a:lnTo>
                <a:lnTo>
                  <a:pt x="11656" y="9831"/>
                </a:lnTo>
                <a:lnTo>
                  <a:pt x="11802" y="9733"/>
                </a:lnTo>
                <a:lnTo>
                  <a:pt x="11850" y="9806"/>
                </a:lnTo>
                <a:lnTo>
                  <a:pt x="11923" y="9855"/>
                </a:lnTo>
                <a:lnTo>
                  <a:pt x="12069" y="9928"/>
                </a:lnTo>
                <a:lnTo>
                  <a:pt x="12240" y="9952"/>
                </a:lnTo>
                <a:lnTo>
                  <a:pt x="12434" y="9952"/>
                </a:lnTo>
                <a:lnTo>
                  <a:pt x="12629" y="9904"/>
                </a:lnTo>
                <a:lnTo>
                  <a:pt x="12824" y="9831"/>
                </a:lnTo>
                <a:lnTo>
                  <a:pt x="13018" y="9758"/>
                </a:lnTo>
                <a:lnTo>
                  <a:pt x="13164" y="9660"/>
                </a:lnTo>
                <a:lnTo>
                  <a:pt x="13237" y="9612"/>
                </a:lnTo>
                <a:lnTo>
                  <a:pt x="13262" y="9539"/>
                </a:lnTo>
                <a:lnTo>
                  <a:pt x="13262" y="9466"/>
                </a:lnTo>
                <a:lnTo>
                  <a:pt x="13237" y="9393"/>
                </a:lnTo>
                <a:lnTo>
                  <a:pt x="13189" y="9344"/>
                </a:lnTo>
                <a:lnTo>
                  <a:pt x="13116" y="9320"/>
                </a:lnTo>
                <a:lnTo>
                  <a:pt x="13067" y="9320"/>
                </a:lnTo>
                <a:lnTo>
                  <a:pt x="12994" y="9344"/>
                </a:lnTo>
                <a:lnTo>
                  <a:pt x="12775" y="9466"/>
                </a:lnTo>
                <a:lnTo>
                  <a:pt x="12605" y="9539"/>
                </a:lnTo>
                <a:lnTo>
                  <a:pt x="12459" y="9587"/>
                </a:lnTo>
                <a:lnTo>
                  <a:pt x="12288" y="9612"/>
                </a:lnTo>
                <a:lnTo>
                  <a:pt x="12167" y="9612"/>
                </a:lnTo>
                <a:lnTo>
                  <a:pt x="12118" y="9587"/>
                </a:lnTo>
                <a:lnTo>
                  <a:pt x="12094" y="9539"/>
                </a:lnTo>
                <a:lnTo>
                  <a:pt x="12069" y="9490"/>
                </a:lnTo>
                <a:lnTo>
                  <a:pt x="12069" y="9417"/>
                </a:lnTo>
                <a:lnTo>
                  <a:pt x="12069" y="9368"/>
                </a:lnTo>
                <a:lnTo>
                  <a:pt x="12045" y="9295"/>
                </a:lnTo>
                <a:lnTo>
                  <a:pt x="12021" y="9247"/>
                </a:lnTo>
                <a:lnTo>
                  <a:pt x="11972" y="9222"/>
                </a:lnTo>
                <a:lnTo>
                  <a:pt x="11875" y="9222"/>
                </a:lnTo>
                <a:lnTo>
                  <a:pt x="11826" y="9247"/>
                </a:lnTo>
                <a:lnTo>
                  <a:pt x="11777" y="9295"/>
                </a:lnTo>
                <a:lnTo>
                  <a:pt x="11704" y="9393"/>
                </a:lnTo>
                <a:lnTo>
                  <a:pt x="11583" y="9490"/>
                </a:lnTo>
                <a:lnTo>
                  <a:pt x="11437" y="9587"/>
                </a:lnTo>
                <a:lnTo>
                  <a:pt x="11266" y="9660"/>
                </a:lnTo>
                <a:lnTo>
                  <a:pt x="11120" y="9709"/>
                </a:lnTo>
                <a:lnTo>
                  <a:pt x="11072" y="9709"/>
                </a:lnTo>
                <a:lnTo>
                  <a:pt x="11023" y="9685"/>
                </a:lnTo>
                <a:lnTo>
                  <a:pt x="10974" y="9660"/>
                </a:lnTo>
                <a:lnTo>
                  <a:pt x="10950" y="9612"/>
                </a:lnTo>
                <a:lnTo>
                  <a:pt x="10950" y="9539"/>
                </a:lnTo>
                <a:lnTo>
                  <a:pt x="10974" y="9441"/>
                </a:lnTo>
                <a:lnTo>
                  <a:pt x="10974" y="9393"/>
                </a:lnTo>
                <a:lnTo>
                  <a:pt x="10950" y="9320"/>
                </a:lnTo>
                <a:lnTo>
                  <a:pt x="10926" y="9271"/>
                </a:lnTo>
                <a:lnTo>
                  <a:pt x="10853" y="9271"/>
                </a:lnTo>
                <a:lnTo>
                  <a:pt x="10804" y="9247"/>
                </a:lnTo>
                <a:lnTo>
                  <a:pt x="10755" y="9271"/>
                </a:lnTo>
                <a:lnTo>
                  <a:pt x="10682" y="9295"/>
                </a:lnTo>
                <a:lnTo>
                  <a:pt x="10658" y="9368"/>
                </a:lnTo>
                <a:lnTo>
                  <a:pt x="10585" y="9490"/>
                </a:lnTo>
                <a:lnTo>
                  <a:pt x="10463" y="9587"/>
                </a:lnTo>
                <a:lnTo>
                  <a:pt x="10342" y="9636"/>
                </a:lnTo>
                <a:lnTo>
                  <a:pt x="10025" y="9636"/>
                </a:lnTo>
                <a:lnTo>
                  <a:pt x="9928" y="9587"/>
                </a:lnTo>
                <a:lnTo>
                  <a:pt x="9855" y="9563"/>
                </a:lnTo>
                <a:lnTo>
                  <a:pt x="9904" y="9393"/>
                </a:lnTo>
                <a:lnTo>
                  <a:pt x="9904" y="9320"/>
                </a:lnTo>
                <a:lnTo>
                  <a:pt x="9879" y="9247"/>
                </a:lnTo>
                <a:lnTo>
                  <a:pt x="9831" y="9198"/>
                </a:lnTo>
                <a:lnTo>
                  <a:pt x="9782" y="9174"/>
                </a:lnTo>
                <a:lnTo>
                  <a:pt x="9734" y="9149"/>
                </a:lnTo>
                <a:close/>
                <a:moveTo>
                  <a:pt x="16522" y="9003"/>
                </a:moveTo>
                <a:lnTo>
                  <a:pt x="16522" y="9879"/>
                </a:lnTo>
                <a:lnTo>
                  <a:pt x="16401" y="9879"/>
                </a:lnTo>
                <a:lnTo>
                  <a:pt x="16279" y="9928"/>
                </a:lnTo>
                <a:lnTo>
                  <a:pt x="16182" y="9977"/>
                </a:lnTo>
                <a:lnTo>
                  <a:pt x="16084" y="10050"/>
                </a:lnTo>
                <a:lnTo>
                  <a:pt x="15914" y="10196"/>
                </a:lnTo>
                <a:lnTo>
                  <a:pt x="15744" y="10390"/>
                </a:lnTo>
                <a:lnTo>
                  <a:pt x="15598" y="10561"/>
                </a:lnTo>
                <a:lnTo>
                  <a:pt x="15598" y="10342"/>
                </a:lnTo>
                <a:lnTo>
                  <a:pt x="15646" y="10317"/>
                </a:lnTo>
                <a:lnTo>
                  <a:pt x="15671" y="10269"/>
                </a:lnTo>
                <a:lnTo>
                  <a:pt x="15890" y="9879"/>
                </a:lnTo>
                <a:lnTo>
                  <a:pt x="16011" y="9685"/>
                </a:lnTo>
                <a:lnTo>
                  <a:pt x="16133" y="9490"/>
                </a:lnTo>
                <a:lnTo>
                  <a:pt x="16328" y="9271"/>
                </a:lnTo>
                <a:lnTo>
                  <a:pt x="16522" y="9003"/>
                </a:lnTo>
                <a:close/>
                <a:moveTo>
                  <a:pt x="16522" y="10001"/>
                </a:moveTo>
                <a:lnTo>
                  <a:pt x="16522" y="10755"/>
                </a:lnTo>
                <a:lnTo>
                  <a:pt x="16352" y="10853"/>
                </a:lnTo>
                <a:lnTo>
                  <a:pt x="16230" y="10974"/>
                </a:lnTo>
                <a:lnTo>
                  <a:pt x="15987" y="11242"/>
                </a:lnTo>
                <a:lnTo>
                  <a:pt x="15792" y="11461"/>
                </a:lnTo>
                <a:lnTo>
                  <a:pt x="15598" y="11704"/>
                </a:lnTo>
                <a:lnTo>
                  <a:pt x="15598" y="11291"/>
                </a:lnTo>
                <a:lnTo>
                  <a:pt x="15768" y="10974"/>
                </a:lnTo>
                <a:lnTo>
                  <a:pt x="15963" y="10682"/>
                </a:lnTo>
                <a:lnTo>
                  <a:pt x="16255" y="10342"/>
                </a:lnTo>
                <a:lnTo>
                  <a:pt x="16522" y="10001"/>
                </a:lnTo>
                <a:close/>
                <a:moveTo>
                  <a:pt x="10244" y="11145"/>
                </a:moveTo>
                <a:lnTo>
                  <a:pt x="10171" y="11193"/>
                </a:lnTo>
                <a:lnTo>
                  <a:pt x="10123" y="11242"/>
                </a:lnTo>
                <a:lnTo>
                  <a:pt x="9928" y="11534"/>
                </a:lnTo>
                <a:lnTo>
                  <a:pt x="9831" y="11656"/>
                </a:lnTo>
                <a:lnTo>
                  <a:pt x="9709" y="11753"/>
                </a:lnTo>
                <a:lnTo>
                  <a:pt x="9636" y="11802"/>
                </a:lnTo>
                <a:lnTo>
                  <a:pt x="9539" y="11826"/>
                </a:lnTo>
                <a:lnTo>
                  <a:pt x="9320" y="11826"/>
                </a:lnTo>
                <a:lnTo>
                  <a:pt x="9223" y="11802"/>
                </a:lnTo>
                <a:lnTo>
                  <a:pt x="9150" y="11753"/>
                </a:lnTo>
                <a:lnTo>
                  <a:pt x="9077" y="11680"/>
                </a:lnTo>
                <a:lnTo>
                  <a:pt x="9052" y="11607"/>
                </a:lnTo>
                <a:lnTo>
                  <a:pt x="9125" y="11412"/>
                </a:lnTo>
                <a:lnTo>
                  <a:pt x="9125" y="11339"/>
                </a:lnTo>
                <a:lnTo>
                  <a:pt x="9101" y="11266"/>
                </a:lnTo>
                <a:lnTo>
                  <a:pt x="9052" y="11218"/>
                </a:lnTo>
                <a:lnTo>
                  <a:pt x="9004" y="11169"/>
                </a:lnTo>
                <a:lnTo>
                  <a:pt x="8882" y="11169"/>
                </a:lnTo>
                <a:lnTo>
                  <a:pt x="8809" y="11193"/>
                </a:lnTo>
                <a:lnTo>
                  <a:pt x="8760" y="11266"/>
                </a:lnTo>
                <a:lnTo>
                  <a:pt x="8687" y="11388"/>
                </a:lnTo>
                <a:lnTo>
                  <a:pt x="8663" y="11510"/>
                </a:lnTo>
                <a:lnTo>
                  <a:pt x="8566" y="11656"/>
                </a:lnTo>
                <a:lnTo>
                  <a:pt x="8395" y="11729"/>
                </a:lnTo>
                <a:lnTo>
                  <a:pt x="8298" y="11753"/>
                </a:lnTo>
                <a:lnTo>
                  <a:pt x="8176" y="11777"/>
                </a:lnTo>
                <a:lnTo>
                  <a:pt x="8103" y="11753"/>
                </a:lnTo>
                <a:lnTo>
                  <a:pt x="8055" y="11729"/>
                </a:lnTo>
                <a:lnTo>
                  <a:pt x="8055" y="11680"/>
                </a:lnTo>
                <a:lnTo>
                  <a:pt x="8055" y="11607"/>
                </a:lnTo>
                <a:lnTo>
                  <a:pt x="8079" y="11534"/>
                </a:lnTo>
                <a:lnTo>
                  <a:pt x="8079" y="11461"/>
                </a:lnTo>
                <a:lnTo>
                  <a:pt x="8055" y="11412"/>
                </a:lnTo>
                <a:lnTo>
                  <a:pt x="8006" y="11364"/>
                </a:lnTo>
                <a:lnTo>
                  <a:pt x="7957" y="11339"/>
                </a:lnTo>
                <a:lnTo>
                  <a:pt x="7884" y="11315"/>
                </a:lnTo>
                <a:lnTo>
                  <a:pt x="7811" y="11339"/>
                </a:lnTo>
                <a:lnTo>
                  <a:pt x="7763" y="11388"/>
                </a:lnTo>
                <a:lnTo>
                  <a:pt x="7544" y="11558"/>
                </a:lnTo>
                <a:lnTo>
                  <a:pt x="7325" y="11753"/>
                </a:lnTo>
                <a:lnTo>
                  <a:pt x="7179" y="11802"/>
                </a:lnTo>
                <a:lnTo>
                  <a:pt x="6984" y="11826"/>
                </a:lnTo>
                <a:lnTo>
                  <a:pt x="6887" y="11802"/>
                </a:lnTo>
                <a:lnTo>
                  <a:pt x="6765" y="11802"/>
                </a:lnTo>
                <a:lnTo>
                  <a:pt x="6692" y="11753"/>
                </a:lnTo>
                <a:lnTo>
                  <a:pt x="6643" y="11704"/>
                </a:lnTo>
                <a:lnTo>
                  <a:pt x="6668" y="11583"/>
                </a:lnTo>
                <a:lnTo>
                  <a:pt x="6668" y="11412"/>
                </a:lnTo>
                <a:lnTo>
                  <a:pt x="6643" y="11339"/>
                </a:lnTo>
                <a:lnTo>
                  <a:pt x="6595" y="11266"/>
                </a:lnTo>
                <a:lnTo>
                  <a:pt x="6546" y="11218"/>
                </a:lnTo>
                <a:lnTo>
                  <a:pt x="6473" y="11193"/>
                </a:lnTo>
                <a:lnTo>
                  <a:pt x="6400" y="11193"/>
                </a:lnTo>
                <a:lnTo>
                  <a:pt x="6327" y="11218"/>
                </a:lnTo>
                <a:lnTo>
                  <a:pt x="6254" y="11291"/>
                </a:lnTo>
                <a:lnTo>
                  <a:pt x="6205" y="11364"/>
                </a:lnTo>
                <a:lnTo>
                  <a:pt x="6181" y="11485"/>
                </a:lnTo>
                <a:lnTo>
                  <a:pt x="6157" y="11583"/>
                </a:lnTo>
                <a:lnTo>
                  <a:pt x="6084" y="11656"/>
                </a:lnTo>
                <a:lnTo>
                  <a:pt x="5986" y="11704"/>
                </a:lnTo>
                <a:lnTo>
                  <a:pt x="5767" y="11704"/>
                </a:lnTo>
                <a:lnTo>
                  <a:pt x="5670" y="11680"/>
                </a:lnTo>
                <a:lnTo>
                  <a:pt x="5573" y="11607"/>
                </a:lnTo>
                <a:lnTo>
                  <a:pt x="5475" y="11534"/>
                </a:lnTo>
                <a:lnTo>
                  <a:pt x="5427" y="11461"/>
                </a:lnTo>
                <a:lnTo>
                  <a:pt x="5378" y="11388"/>
                </a:lnTo>
                <a:lnTo>
                  <a:pt x="5305" y="11315"/>
                </a:lnTo>
                <a:lnTo>
                  <a:pt x="5232" y="11291"/>
                </a:lnTo>
                <a:lnTo>
                  <a:pt x="5159" y="11291"/>
                </a:lnTo>
                <a:lnTo>
                  <a:pt x="5062" y="11315"/>
                </a:lnTo>
                <a:lnTo>
                  <a:pt x="5013" y="11364"/>
                </a:lnTo>
                <a:lnTo>
                  <a:pt x="4964" y="11412"/>
                </a:lnTo>
                <a:lnTo>
                  <a:pt x="4964" y="11510"/>
                </a:lnTo>
                <a:lnTo>
                  <a:pt x="4964" y="11607"/>
                </a:lnTo>
                <a:lnTo>
                  <a:pt x="4964" y="11680"/>
                </a:lnTo>
                <a:lnTo>
                  <a:pt x="4940" y="11729"/>
                </a:lnTo>
                <a:lnTo>
                  <a:pt x="4891" y="11777"/>
                </a:lnTo>
                <a:lnTo>
                  <a:pt x="4818" y="11826"/>
                </a:lnTo>
                <a:lnTo>
                  <a:pt x="4697" y="11850"/>
                </a:lnTo>
                <a:lnTo>
                  <a:pt x="4599" y="11826"/>
                </a:lnTo>
                <a:lnTo>
                  <a:pt x="4502" y="11753"/>
                </a:lnTo>
                <a:lnTo>
                  <a:pt x="4453" y="11656"/>
                </a:lnTo>
                <a:lnTo>
                  <a:pt x="4453" y="11607"/>
                </a:lnTo>
                <a:lnTo>
                  <a:pt x="4453" y="11558"/>
                </a:lnTo>
                <a:lnTo>
                  <a:pt x="4478" y="11437"/>
                </a:lnTo>
                <a:lnTo>
                  <a:pt x="4429" y="11364"/>
                </a:lnTo>
                <a:lnTo>
                  <a:pt x="4380" y="11291"/>
                </a:lnTo>
                <a:lnTo>
                  <a:pt x="4307" y="11266"/>
                </a:lnTo>
                <a:lnTo>
                  <a:pt x="4210" y="11242"/>
                </a:lnTo>
                <a:lnTo>
                  <a:pt x="4113" y="11266"/>
                </a:lnTo>
                <a:lnTo>
                  <a:pt x="4040" y="11339"/>
                </a:lnTo>
                <a:lnTo>
                  <a:pt x="3991" y="11412"/>
                </a:lnTo>
                <a:lnTo>
                  <a:pt x="3942" y="11510"/>
                </a:lnTo>
                <a:lnTo>
                  <a:pt x="3894" y="11607"/>
                </a:lnTo>
                <a:lnTo>
                  <a:pt x="3796" y="11680"/>
                </a:lnTo>
                <a:lnTo>
                  <a:pt x="3723" y="11753"/>
                </a:lnTo>
                <a:lnTo>
                  <a:pt x="3529" y="11850"/>
                </a:lnTo>
                <a:lnTo>
                  <a:pt x="3431" y="11875"/>
                </a:lnTo>
                <a:lnTo>
                  <a:pt x="3310" y="11899"/>
                </a:lnTo>
                <a:lnTo>
                  <a:pt x="3261" y="11899"/>
                </a:lnTo>
                <a:lnTo>
                  <a:pt x="3212" y="11875"/>
                </a:lnTo>
                <a:lnTo>
                  <a:pt x="3139" y="11826"/>
                </a:lnTo>
                <a:lnTo>
                  <a:pt x="3115" y="11729"/>
                </a:lnTo>
                <a:lnTo>
                  <a:pt x="3066" y="11631"/>
                </a:lnTo>
                <a:lnTo>
                  <a:pt x="3018" y="11461"/>
                </a:lnTo>
                <a:lnTo>
                  <a:pt x="2993" y="11388"/>
                </a:lnTo>
                <a:lnTo>
                  <a:pt x="2969" y="11388"/>
                </a:lnTo>
                <a:lnTo>
                  <a:pt x="2969" y="11364"/>
                </a:lnTo>
                <a:lnTo>
                  <a:pt x="2945" y="11339"/>
                </a:lnTo>
                <a:lnTo>
                  <a:pt x="2896" y="11315"/>
                </a:lnTo>
                <a:lnTo>
                  <a:pt x="2847" y="11315"/>
                </a:lnTo>
                <a:lnTo>
                  <a:pt x="2799" y="11339"/>
                </a:lnTo>
                <a:lnTo>
                  <a:pt x="2750" y="11364"/>
                </a:lnTo>
                <a:lnTo>
                  <a:pt x="2701" y="11461"/>
                </a:lnTo>
                <a:lnTo>
                  <a:pt x="2677" y="11583"/>
                </a:lnTo>
                <a:lnTo>
                  <a:pt x="2677" y="11802"/>
                </a:lnTo>
                <a:lnTo>
                  <a:pt x="2701" y="11923"/>
                </a:lnTo>
                <a:lnTo>
                  <a:pt x="2726" y="12021"/>
                </a:lnTo>
                <a:lnTo>
                  <a:pt x="2799" y="12093"/>
                </a:lnTo>
                <a:lnTo>
                  <a:pt x="2847" y="12191"/>
                </a:lnTo>
                <a:lnTo>
                  <a:pt x="2945" y="12264"/>
                </a:lnTo>
                <a:lnTo>
                  <a:pt x="3042" y="12312"/>
                </a:lnTo>
                <a:lnTo>
                  <a:pt x="3188" y="12361"/>
                </a:lnTo>
                <a:lnTo>
                  <a:pt x="3480" y="12361"/>
                </a:lnTo>
                <a:lnTo>
                  <a:pt x="3626" y="12337"/>
                </a:lnTo>
                <a:lnTo>
                  <a:pt x="3748" y="12288"/>
                </a:lnTo>
                <a:lnTo>
                  <a:pt x="3869" y="12215"/>
                </a:lnTo>
                <a:lnTo>
                  <a:pt x="4015" y="12142"/>
                </a:lnTo>
                <a:lnTo>
                  <a:pt x="4113" y="12045"/>
                </a:lnTo>
                <a:lnTo>
                  <a:pt x="4259" y="12166"/>
                </a:lnTo>
                <a:lnTo>
                  <a:pt x="4405" y="12239"/>
                </a:lnTo>
                <a:lnTo>
                  <a:pt x="4575" y="12288"/>
                </a:lnTo>
                <a:lnTo>
                  <a:pt x="4745" y="12312"/>
                </a:lnTo>
                <a:lnTo>
                  <a:pt x="4916" y="12288"/>
                </a:lnTo>
                <a:lnTo>
                  <a:pt x="5086" y="12239"/>
                </a:lnTo>
                <a:lnTo>
                  <a:pt x="5232" y="12142"/>
                </a:lnTo>
                <a:lnTo>
                  <a:pt x="5354" y="12021"/>
                </a:lnTo>
                <a:lnTo>
                  <a:pt x="5475" y="12069"/>
                </a:lnTo>
                <a:lnTo>
                  <a:pt x="5597" y="12118"/>
                </a:lnTo>
                <a:lnTo>
                  <a:pt x="5743" y="12142"/>
                </a:lnTo>
                <a:lnTo>
                  <a:pt x="5889" y="12166"/>
                </a:lnTo>
                <a:lnTo>
                  <a:pt x="6011" y="12166"/>
                </a:lnTo>
                <a:lnTo>
                  <a:pt x="6157" y="12142"/>
                </a:lnTo>
                <a:lnTo>
                  <a:pt x="6278" y="12093"/>
                </a:lnTo>
                <a:lnTo>
                  <a:pt x="6376" y="12045"/>
                </a:lnTo>
                <a:lnTo>
                  <a:pt x="6546" y="12142"/>
                </a:lnTo>
                <a:lnTo>
                  <a:pt x="6716" y="12239"/>
                </a:lnTo>
                <a:lnTo>
                  <a:pt x="6862" y="12288"/>
                </a:lnTo>
                <a:lnTo>
                  <a:pt x="7008" y="12312"/>
                </a:lnTo>
                <a:lnTo>
                  <a:pt x="7154" y="12288"/>
                </a:lnTo>
                <a:lnTo>
                  <a:pt x="7276" y="12264"/>
                </a:lnTo>
                <a:lnTo>
                  <a:pt x="7398" y="12191"/>
                </a:lnTo>
                <a:lnTo>
                  <a:pt x="7519" y="12118"/>
                </a:lnTo>
                <a:lnTo>
                  <a:pt x="7763" y="11948"/>
                </a:lnTo>
                <a:lnTo>
                  <a:pt x="7836" y="12021"/>
                </a:lnTo>
                <a:lnTo>
                  <a:pt x="7909" y="12093"/>
                </a:lnTo>
                <a:lnTo>
                  <a:pt x="8030" y="12142"/>
                </a:lnTo>
                <a:lnTo>
                  <a:pt x="8347" y="12142"/>
                </a:lnTo>
                <a:lnTo>
                  <a:pt x="8493" y="12118"/>
                </a:lnTo>
                <a:lnTo>
                  <a:pt x="8663" y="12045"/>
                </a:lnTo>
                <a:lnTo>
                  <a:pt x="8785" y="11948"/>
                </a:lnTo>
                <a:lnTo>
                  <a:pt x="8882" y="12021"/>
                </a:lnTo>
                <a:lnTo>
                  <a:pt x="8955" y="12093"/>
                </a:lnTo>
                <a:lnTo>
                  <a:pt x="9174" y="12191"/>
                </a:lnTo>
                <a:lnTo>
                  <a:pt x="9320" y="12239"/>
                </a:lnTo>
                <a:lnTo>
                  <a:pt x="9466" y="12264"/>
                </a:lnTo>
                <a:lnTo>
                  <a:pt x="9588" y="12239"/>
                </a:lnTo>
                <a:lnTo>
                  <a:pt x="9709" y="12215"/>
                </a:lnTo>
                <a:lnTo>
                  <a:pt x="9831" y="12166"/>
                </a:lnTo>
                <a:lnTo>
                  <a:pt x="9952" y="12093"/>
                </a:lnTo>
                <a:lnTo>
                  <a:pt x="10147" y="11899"/>
                </a:lnTo>
                <a:lnTo>
                  <a:pt x="10269" y="12021"/>
                </a:lnTo>
                <a:lnTo>
                  <a:pt x="10415" y="12093"/>
                </a:lnTo>
                <a:lnTo>
                  <a:pt x="10561" y="12142"/>
                </a:lnTo>
                <a:lnTo>
                  <a:pt x="10755" y="12166"/>
                </a:lnTo>
                <a:lnTo>
                  <a:pt x="10926" y="12191"/>
                </a:lnTo>
                <a:lnTo>
                  <a:pt x="11096" y="12166"/>
                </a:lnTo>
                <a:lnTo>
                  <a:pt x="11266" y="12093"/>
                </a:lnTo>
                <a:lnTo>
                  <a:pt x="11412" y="12021"/>
                </a:lnTo>
                <a:lnTo>
                  <a:pt x="11558" y="12093"/>
                </a:lnTo>
                <a:lnTo>
                  <a:pt x="11704" y="12142"/>
                </a:lnTo>
                <a:lnTo>
                  <a:pt x="12045" y="12142"/>
                </a:lnTo>
                <a:lnTo>
                  <a:pt x="12215" y="12118"/>
                </a:lnTo>
                <a:lnTo>
                  <a:pt x="12410" y="12069"/>
                </a:lnTo>
                <a:lnTo>
                  <a:pt x="12580" y="11996"/>
                </a:lnTo>
                <a:lnTo>
                  <a:pt x="12726" y="11899"/>
                </a:lnTo>
                <a:lnTo>
                  <a:pt x="12799" y="11948"/>
                </a:lnTo>
                <a:lnTo>
                  <a:pt x="12921" y="11972"/>
                </a:lnTo>
                <a:lnTo>
                  <a:pt x="13043" y="11972"/>
                </a:lnTo>
                <a:lnTo>
                  <a:pt x="13164" y="11948"/>
                </a:lnTo>
                <a:lnTo>
                  <a:pt x="13237" y="11899"/>
                </a:lnTo>
                <a:lnTo>
                  <a:pt x="13286" y="11850"/>
                </a:lnTo>
                <a:lnTo>
                  <a:pt x="13310" y="11777"/>
                </a:lnTo>
                <a:lnTo>
                  <a:pt x="13310" y="11704"/>
                </a:lnTo>
                <a:lnTo>
                  <a:pt x="13286" y="11631"/>
                </a:lnTo>
                <a:lnTo>
                  <a:pt x="13262" y="11583"/>
                </a:lnTo>
                <a:lnTo>
                  <a:pt x="13189" y="11558"/>
                </a:lnTo>
                <a:lnTo>
                  <a:pt x="13116" y="11534"/>
                </a:lnTo>
                <a:lnTo>
                  <a:pt x="13043" y="11558"/>
                </a:lnTo>
                <a:lnTo>
                  <a:pt x="12970" y="11534"/>
                </a:lnTo>
                <a:lnTo>
                  <a:pt x="12897" y="11437"/>
                </a:lnTo>
                <a:lnTo>
                  <a:pt x="12799" y="11388"/>
                </a:lnTo>
                <a:lnTo>
                  <a:pt x="12751" y="11364"/>
                </a:lnTo>
                <a:lnTo>
                  <a:pt x="12702" y="11364"/>
                </a:lnTo>
                <a:lnTo>
                  <a:pt x="12653" y="11388"/>
                </a:lnTo>
                <a:lnTo>
                  <a:pt x="12605" y="11437"/>
                </a:lnTo>
                <a:lnTo>
                  <a:pt x="12532" y="11485"/>
                </a:lnTo>
                <a:lnTo>
                  <a:pt x="12410" y="11558"/>
                </a:lnTo>
                <a:lnTo>
                  <a:pt x="12264" y="11631"/>
                </a:lnTo>
                <a:lnTo>
                  <a:pt x="12094" y="11704"/>
                </a:lnTo>
                <a:lnTo>
                  <a:pt x="11948" y="11729"/>
                </a:lnTo>
                <a:lnTo>
                  <a:pt x="11753" y="11729"/>
                </a:lnTo>
                <a:lnTo>
                  <a:pt x="11729" y="11704"/>
                </a:lnTo>
                <a:lnTo>
                  <a:pt x="11704" y="11656"/>
                </a:lnTo>
                <a:lnTo>
                  <a:pt x="11680" y="11607"/>
                </a:lnTo>
                <a:lnTo>
                  <a:pt x="11704" y="11485"/>
                </a:lnTo>
                <a:lnTo>
                  <a:pt x="11704" y="11412"/>
                </a:lnTo>
                <a:lnTo>
                  <a:pt x="11656" y="11339"/>
                </a:lnTo>
                <a:lnTo>
                  <a:pt x="11607" y="11291"/>
                </a:lnTo>
                <a:lnTo>
                  <a:pt x="11534" y="11266"/>
                </a:lnTo>
                <a:lnTo>
                  <a:pt x="11461" y="11291"/>
                </a:lnTo>
                <a:lnTo>
                  <a:pt x="11388" y="11315"/>
                </a:lnTo>
                <a:lnTo>
                  <a:pt x="11315" y="11364"/>
                </a:lnTo>
                <a:lnTo>
                  <a:pt x="11291" y="11437"/>
                </a:lnTo>
                <a:lnTo>
                  <a:pt x="11266" y="11558"/>
                </a:lnTo>
                <a:lnTo>
                  <a:pt x="11218" y="11607"/>
                </a:lnTo>
                <a:lnTo>
                  <a:pt x="11169" y="11656"/>
                </a:lnTo>
                <a:lnTo>
                  <a:pt x="11047" y="11729"/>
                </a:lnTo>
                <a:lnTo>
                  <a:pt x="10901" y="11753"/>
                </a:lnTo>
                <a:lnTo>
                  <a:pt x="10755" y="11753"/>
                </a:lnTo>
                <a:lnTo>
                  <a:pt x="10609" y="11729"/>
                </a:lnTo>
                <a:lnTo>
                  <a:pt x="10488" y="11656"/>
                </a:lnTo>
                <a:lnTo>
                  <a:pt x="10463" y="11631"/>
                </a:lnTo>
                <a:lnTo>
                  <a:pt x="10439" y="11583"/>
                </a:lnTo>
                <a:lnTo>
                  <a:pt x="10439" y="11510"/>
                </a:lnTo>
                <a:lnTo>
                  <a:pt x="10463" y="11461"/>
                </a:lnTo>
                <a:lnTo>
                  <a:pt x="10512" y="11364"/>
                </a:lnTo>
                <a:lnTo>
                  <a:pt x="10488" y="11291"/>
                </a:lnTo>
                <a:lnTo>
                  <a:pt x="10463" y="11218"/>
                </a:lnTo>
                <a:lnTo>
                  <a:pt x="10390" y="11169"/>
                </a:lnTo>
                <a:lnTo>
                  <a:pt x="10317" y="11145"/>
                </a:lnTo>
                <a:close/>
                <a:moveTo>
                  <a:pt x="16498" y="11193"/>
                </a:moveTo>
                <a:lnTo>
                  <a:pt x="16498" y="11948"/>
                </a:lnTo>
                <a:lnTo>
                  <a:pt x="16255" y="12093"/>
                </a:lnTo>
                <a:lnTo>
                  <a:pt x="16011" y="12312"/>
                </a:lnTo>
                <a:lnTo>
                  <a:pt x="15792" y="12556"/>
                </a:lnTo>
                <a:lnTo>
                  <a:pt x="15598" y="12823"/>
                </a:lnTo>
                <a:lnTo>
                  <a:pt x="15598" y="12775"/>
                </a:lnTo>
                <a:lnTo>
                  <a:pt x="15598" y="12434"/>
                </a:lnTo>
                <a:lnTo>
                  <a:pt x="15622" y="12385"/>
                </a:lnTo>
                <a:lnTo>
                  <a:pt x="15914" y="11923"/>
                </a:lnTo>
                <a:lnTo>
                  <a:pt x="16060" y="11680"/>
                </a:lnTo>
                <a:lnTo>
                  <a:pt x="16206" y="11461"/>
                </a:lnTo>
                <a:lnTo>
                  <a:pt x="16352" y="11339"/>
                </a:lnTo>
                <a:lnTo>
                  <a:pt x="16498" y="11193"/>
                </a:lnTo>
                <a:close/>
                <a:moveTo>
                  <a:pt x="16498" y="12288"/>
                </a:moveTo>
                <a:lnTo>
                  <a:pt x="16498" y="13140"/>
                </a:lnTo>
                <a:lnTo>
                  <a:pt x="16303" y="13213"/>
                </a:lnTo>
                <a:lnTo>
                  <a:pt x="16157" y="13334"/>
                </a:lnTo>
                <a:lnTo>
                  <a:pt x="16011" y="13456"/>
                </a:lnTo>
                <a:lnTo>
                  <a:pt x="15890" y="13602"/>
                </a:lnTo>
                <a:lnTo>
                  <a:pt x="15719" y="13797"/>
                </a:lnTo>
                <a:lnTo>
                  <a:pt x="15573" y="14016"/>
                </a:lnTo>
                <a:lnTo>
                  <a:pt x="15573" y="13602"/>
                </a:lnTo>
                <a:lnTo>
                  <a:pt x="15792" y="13213"/>
                </a:lnTo>
                <a:lnTo>
                  <a:pt x="16036" y="12848"/>
                </a:lnTo>
                <a:lnTo>
                  <a:pt x="16255" y="12556"/>
                </a:lnTo>
                <a:lnTo>
                  <a:pt x="16498" y="12288"/>
                </a:lnTo>
                <a:close/>
                <a:moveTo>
                  <a:pt x="2847" y="13286"/>
                </a:moveTo>
                <a:lnTo>
                  <a:pt x="2799" y="13310"/>
                </a:lnTo>
                <a:lnTo>
                  <a:pt x="2774" y="13334"/>
                </a:lnTo>
                <a:lnTo>
                  <a:pt x="2580" y="13675"/>
                </a:lnTo>
                <a:lnTo>
                  <a:pt x="2507" y="13870"/>
                </a:lnTo>
                <a:lnTo>
                  <a:pt x="2458" y="14064"/>
                </a:lnTo>
                <a:lnTo>
                  <a:pt x="2434" y="14259"/>
                </a:lnTo>
                <a:lnTo>
                  <a:pt x="2458" y="14332"/>
                </a:lnTo>
                <a:lnTo>
                  <a:pt x="2507" y="14405"/>
                </a:lnTo>
                <a:lnTo>
                  <a:pt x="2555" y="14478"/>
                </a:lnTo>
                <a:lnTo>
                  <a:pt x="2628" y="14527"/>
                </a:lnTo>
                <a:lnTo>
                  <a:pt x="2750" y="14551"/>
                </a:lnTo>
                <a:lnTo>
                  <a:pt x="3018" y="14551"/>
                </a:lnTo>
                <a:lnTo>
                  <a:pt x="3164" y="14527"/>
                </a:lnTo>
                <a:lnTo>
                  <a:pt x="3285" y="14478"/>
                </a:lnTo>
                <a:lnTo>
                  <a:pt x="3431" y="14429"/>
                </a:lnTo>
                <a:lnTo>
                  <a:pt x="3699" y="14283"/>
                </a:lnTo>
                <a:lnTo>
                  <a:pt x="3942" y="14089"/>
                </a:lnTo>
                <a:lnTo>
                  <a:pt x="4015" y="14186"/>
                </a:lnTo>
                <a:lnTo>
                  <a:pt x="4137" y="14259"/>
                </a:lnTo>
                <a:lnTo>
                  <a:pt x="4234" y="14332"/>
                </a:lnTo>
                <a:lnTo>
                  <a:pt x="4380" y="14381"/>
                </a:lnTo>
                <a:lnTo>
                  <a:pt x="4551" y="14429"/>
                </a:lnTo>
                <a:lnTo>
                  <a:pt x="4867" y="14429"/>
                </a:lnTo>
                <a:lnTo>
                  <a:pt x="5037" y="14405"/>
                </a:lnTo>
                <a:lnTo>
                  <a:pt x="5183" y="14356"/>
                </a:lnTo>
                <a:lnTo>
                  <a:pt x="5329" y="14283"/>
                </a:lnTo>
                <a:lnTo>
                  <a:pt x="5475" y="14186"/>
                </a:lnTo>
                <a:lnTo>
                  <a:pt x="5597" y="14089"/>
                </a:lnTo>
                <a:lnTo>
                  <a:pt x="5719" y="14186"/>
                </a:lnTo>
                <a:lnTo>
                  <a:pt x="5889" y="14235"/>
                </a:lnTo>
                <a:lnTo>
                  <a:pt x="6084" y="14259"/>
                </a:lnTo>
                <a:lnTo>
                  <a:pt x="6278" y="14259"/>
                </a:lnTo>
                <a:lnTo>
                  <a:pt x="6814" y="14235"/>
                </a:lnTo>
                <a:lnTo>
                  <a:pt x="7325" y="14259"/>
                </a:lnTo>
                <a:lnTo>
                  <a:pt x="7665" y="14283"/>
                </a:lnTo>
                <a:lnTo>
                  <a:pt x="8030" y="14259"/>
                </a:lnTo>
                <a:lnTo>
                  <a:pt x="8225" y="14235"/>
                </a:lnTo>
                <a:lnTo>
                  <a:pt x="8395" y="14186"/>
                </a:lnTo>
                <a:lnTo>
                  <a:pt x="8541" y="14113"/>
                </a:lnTo>
                <a:lnTo>
                  <a:pt x="8687" y="13991"/>
                </a:lnTo>
                <a:lnTo>
                  <a:pt x="8712" y="13943"/>
                </a:lnTo>
                <a:lnTo>
                  <a:pt x="8712" y="13894"/>
                </a:lnTo>
                <a:lnTo>
                  <a:pt x="8687" y="13845"/>
                </a:lnTo>
                <a:lnTo>
                  <a:pt x="8639" y="13821"/>
                </a:lnTo>
                <a:lnTo>
                  <a:pt x="8420" y="13772"/>
                </a:lnTo>
                <a:lnTo>
                  <a:pt x="8225" y="13797"/>
                </a:lnTo>
                <a:lnTo>
                  <a:pt x="7787" y="13845"/>
                </a:lnTo>
                <a:lnTo>
                  <a:pt x="7373" y="13845"/>
                </a:lnTo>
                <a:lnTo>
                  <a:pt x="6935" y="13797"/>
                </a:lnTo>
                <a:lnTo>
                  <a:pt x="6716" y="13797"/>
                </a:lnTo>
                <a:lnTo>
                  <a:pt x="6376" y="13821"/>
                </a:lnTo>
                <a:lnTo>
                  <a:pt x="6059" y="13821"/>
                </a:lnTo>
                <a:lnTo>
                  <a:pt x="5962" y="13797"/>
                </a:lnTo>
                <a:lnTo>
                  <a:pt x="5938" y="13797"/>
                </a:lnTo>
                <a:lnTo>
                  <a:pt x="5938" y="13772"/>
                </a:lnTo>
                <a:lnTo>
                  <a:pt x="5962" y="13699"/>
                </a:lnTo>
                <a:lnTo>
                  <a:pt x="5938" y="13602"/>
                </a:lnTo>
                <a:lnTo>
                  <a:pt x="5913" y="13553"/>
                </a:lnTo>
                <a:lnTo>
                  <a:pt x="5865" y="13480"/>
                </a:lnTo>
                <a:lnTo>
                  <a:pt x="5816" y="13456"/>
                </a:lnTo>
                <a:lnTo>
                  <a:pt x="5743" y="13432"/>
                </a:lnTo>
                <a:lnTo>
                  <a:pt x="5670" y="13456"/>
                </a:lnTo>
                <a:lnTo>
                  <a:pt x="5597" y="13505"/>
                </a:lnTo>
                <a:lnTo>
                  <a:pt x="5354" y="13748"/>
                </a:lnTo>
                <a:lnTo>
                  <a:pt x="5062" y="13943"/>
                </a:lnTo>
                <a:lnTo>
                  <a:pt x="4964" y="13991"/>
                </a:lnTo>
                <a:lnTo>
                  <a:pt x="4818" y="14016"/>
                </a:lnTo>
                <a:lnTo>
                  <a:pt x="4672" y="14016"/>
                </a:lnTo>
                <a:lnTo>
                  <a:pt x="4526" y="13991"/>
                </a:lnTo>
                <a:lnTo>
                  <a:pt x="4405" y="13943"/>
                </a:lnTo>
                <a:lnTo>
                  <a:pt x="4307" y="13870"/>
                </a:lnTo>
                <a:lnTo>
                  <a:pt x="4283" y="13821"/>
                </a:lnTo>
                <a:lnTo>
                  <a:pt x="4283" y="13748"/>
                </a:lnTo>
                <a:lnTo>
                  <a:pt x="4283" y="13675"/>
                </a:lnTo>
                <a:lnTo>
                  <a:pt x="4307" y="13578"/>
                </a:lnTo>
                <a:lnTo>
                  <a:pt x="4307" y="13505"/>
                </a:lnTo>
                <a:lnTo>
                  <a:pt x="4307" y="13432"/>
                </a:lnTo>
                <a:lnTo>
                  <a:pt x="4259" y="13383"/>
                </a:lnTo>
                <a:lnTo>
                  <a:pt x="4186" y="13334"/>
                </a:lnTo>
                <a:lnTo>
                  <a:pt x="4113" y="13310"/>
                </a:lnTo>
                <a:lnTo>
                  <a:pt x="4040" y="13334"/>
                </a:lnTo>
                <a:lnTo>
                  <a:pt x="3967" y="13359"/>
                </a:lnTo>
                <a:lnTo>
                  <a:pt x="3918" y="13432"/>
                </a:lnTo>
                <a:lnTo>
                  <a:pt x="3845" y="13529"/>
                </a:lnTo>
                <a:lnTo>
                  <a:pt x="3772" y="13602"/>
                </a:lnTo>
                <a:lnTo>
                  <a:pt x="3602" y="13772"/>
                </a:lnTo>
                <a:lnTo>
                  <a:pt x="3407" y="13918"/>
                </a:lnTo>
                <a:lnTo>
                  <a:pt x="3212" y="14016"/>
                </a:lnTo>
                <a:lnTo>
                  <a:pt x="3091" y="14089"/>
                </a:lnTo>
                <a:lnTo>
                  <a:pt x="2945" y="14113"/>
                </a:lnTo>
                <a:lnTo>
                  <a:pt x="2896" y="14113"/>
                </a:lnTo>
                <a:lnTo>
                  <a:pt x="2847" y="14089"/>
                </a:lnTo>
                <a:lnTo>
                  <a:pt x="2847" y="14016"/>
                </a:lnTo>
                <a:lnTo>
                  <a:pt x="2847" y="13918"/>
                </a:lnTo>
                <a:lnTo>
                  <a:pt x="2969" y="13456"/>
                </a:lnTo>
                <a:lnTo>
                  <a:pt x="2969" y="13407"/>
                </a:lnTo>
                <a:lnTo>
                  <a:pt x="2969" y="13359"/>
                </a:lnTo>
                <a:lnTo>
                  <a:pt x="2920" y="13310"/>
                </a:lnTo>
                <a:lnTo>
                  <a:pt x="2872" y="13286"/>
                </a:lnTo>
                <a:close/>
                <a:moveTo>
                  <a:pt x="16498" y="13286"/>
                </a:moveTo>
                <a:lnTo>
                  <a:pt x="16474" y="14137"/>
                </a:lnTo>
                <a:lnTo>
                  <a:pt x="16425" y="14137"/>
                </a:lnTo>
                <a:lnTo>
                  <a:pt x="16328" y="14210"/>
                </a:lnTo>
                <a:lnTo>
                  <a:pt x="16206" y="14283"/>
                </a:lnTo>
                <a:lnTo>
                  <a:pt x="15987" y="14478"/>
                </a:lnTo>
                <a:lnTo>
                  <a:pt x="15792" y="14697"/>
                </a:lnTo>
                <a:lnTo>
                  <a:pt x="15622" y="14916"/>
                </a:lnTo>
                <a:lnTo>
                  <a:pt x="15525" y="15038"/>
                </a:lnTo>
                <a:lnTo>
                  <a:pt x="15549" y="14673"/>
                </a:lnTo>
                <a:lnTo>
                  <a:pt x="15573" y="14673"/>
                </a:lnTo>
                <a:lnTo>
                  <a:pt x="15695" y="14502"/>
                </a:lnTo>
                <a:lnTo>
                  <a:pt x="15817" y="14332"/>
                </a:lnTo>
                <a:lnTo>
                  <a:pt x="16011" y="13967"/>
                </a:lnTo>
                <a:lnTo>
                  <a:pt x="16230" y="13602"/>
                </a:lnTo>
                <a:lnTo>
                  <a:pt x="16352" y="13432"/>
                </a:lnTo>
                <a:lnTo>
                  <a:pt x="16498" y="13286"/>
                </a:lnTo>
                <a:close/>
                <a:moveTo>
                  <a:pt x="16474" y="14332"/>
                </a:moveTo>
                <a:lnTo>
                  <a:pt x="16449" y="15208"/>
                </a:lnTo>
                <a:lnTo>
                  <a:pt x="16352" y="15232"/>
                </a:lnTo>
                <a:lnTo>
                  <a:pt x="16230" y="15305"/>
                </a:lnTo>
                <a:lnTo>
                  <a:pt x="15987" y="15500"/>
                </a:lnTo>
                <a:lnTo>
                  <a:pt x="15768" y="15719"/>
                </a:lnTo>
                <a:lnTo>
                  <a:pt x="15622" y="15889"/>
                </a:lnTo>
                <a:lnTo>
                  <a:pt x="15476" y="16035"/>
                </a:lnTo>
                <a:lnTo>
                  <a:pt x="15476" y="15743"/>
                </a:lnTo>
                <a:lnTo>
                  <a:pt x="15549" y="15695"/>
                </a:lnTo>
                <a:lnTo>
                  <a:pt x="15598" y="15646"/>
                </a:lnTo>
                <a:lnTo>
                  <a:pt x="15671" y="15500"/>
                </a:lnTo>
                <a:lnTo>
                  <a:pt x="15817" y="15257"/>
                </a:lnTo>
                <a:lnTo>
                  <a:pt x="16011" y="15013"/>
                </a:lnTo>
                <a:lnTo>
                  <a:pt x="16279" y="14697"/>
                </a:lnTo>
                <a:lnTo>
                  <a:pt x="16376" y="14502"/>
                </a:lnTo>
                <a:lnTo>
                  <a:pt x="16474" y="14332"/>
                </a:lnTo>
                <a:close/>
                <a:moveTo>
                  <a:pt x="16449" y="15622"/>
                </a:moveTo>
                <a:lnTo>
                  <a:pt x="16425" y="16376"/>
                </a:lnTo>
                <a:lnTo>
                  <a:pt x="16328" y="16425"/>
                </a:lnTo>
                <a:lnTo>
                  <a:pt x="16230" y="16522"/>
                </a:lnTo>
                <a:lnTo>
                  <a:pt x="16036" y="16692"/>
                </a:lnTo>
                <a:lnTo>
                  <a:pt x="15719" y="17082"/>
                </a:lnTo>
                <a:lnTo>
                  <a:pt x="15427" y="17422"/>
                </a:lnTo>
                <a:lnTo>
                  <a:pt x="15427" y="17106"/>
                </a:lnTo>
                <a:lnTo>
                  <a:pt x="15452" y="16960"/>
                </a:lnTo>
                <a:lnTo>
                  <a:pt x="15452" y="16887"/>
                </a:lnTo>
                <a:lnTo>
                  <a:pt x="15476" y="16765"/>
                </a:lnTo>
                <a:lnTo>
                  <a:pt x="15525" y="16644"/>
                </a:lnTo>
                <a:lnTo>
                  <a:pt x="15598" y="16522"/>
                </a:lnTo>
                <a:lnTo>
                  <a:pt x="15695" y="16400"/>
                </a:lnTo>
                <a:lnTo>
                  <a:pt x="15890" y="16181"/>
                </a:lnTo>
                <a:lnTo>
                  <a:pt x="16060" y="15987"/>
                </a:lnTo>
                <a:lnTo>
                  <a:pt x="16255" y="15816"/>
                </a:lnTo>
                <a:lnTo>
                  <a:pt x="16449" y="15622"/>
                </a:lnTo>
                <a:close/>
                <a:moveTo>
                  <a:pt x="16401" y="16984"/>
                </a:moveTo>
                <a:lnTo>
                  <a:pt x="16401" y="17641"/>
                </a:lnTo>
                <a:lnTo>
                  <a:pt x="16157" y="17763"/>
                </a:lnTo>
                <a:lnTo>
                  <a:pt x="15938" y="17933"/>
                </a:lnTo>
                <a:lnTo>
                  <a:pt x="15719" y="18104"/>
                </a:lnTo>
                <a:lnTo>
                  <a:pt x="15549" y="18323"/>
                </a:lnTo>
                <a:lnTo>
                  <a:pt x="15403" y="18493"/>
                </a:lnTo>
                <a:lnTo>
                  <a:pt x="15403" y="18347"/>
                </a:lnTo>
                <a:lnTo>
                  <a:pt x="15452" y="18298"/>
                </a:lnTo>
                <a:lnTo>
                  <a:pt x="15476" y="18250"/>
                </a:lnTo>
                <a:lnTo>
                  <a:pt x="15525" y="18104"/>
                </a:lnTo>
                <a:lnTo>
                  <a:pt x="15598" y="17982"/>
                </a:lnTo>
                <a:lnTo>
                  <a:pt x="15768" y="17714"/>
                </a:lnTo>
                <a:lnTo>
                  <a:pt x="15963" y="17471"/>
                </a:lnTo>
                <a:lnTo>
                  <a:pt x="16157" y="17252"/>
                </a:lnTo>
                <a:lnTo>
                  <a:pt x="16401" y="16984"/>
                </a:lnTo>
                <a:close/>
                <a:moveTo>
                  <a:pt x="14405" y="1533"/>
                </a:moveTo>
                <a:lnTo>
                  <a:pt x="14722" y="1558"/>
                </a:lnTo>
                <a:lnTo>
                  <a:pt x="14819" y="1582"/>
                </a:lnTo>
                <a:lnTo>
                  <a:pt x="14892" y="1606"/>
                </a:lnTo>
                <a:lnTo>
                  <a:pt x="14965" y="1655"/>
                </a:lnTo>
                <a:lnTo>
                  <a:pt x="14965" y="1874"/>
                </a:lnTo>
                <a:lnTo>
                  <a:pt x="14989" y="2093"/>
                </a:lnTo>
                <a:lnTo>
                  <a:pt x="15062" y="2531"/>
                </a:lnTo>
                <a:lnTo>
                  <a:pt x="15062" y="3188"/>
                </a:lnTo>
                <a:lnTo>
                  <a:pt x="15038" y="3821"/>
                </a:lnTo>
                <a:lnTo>
                  <a:pt x="15014" y="5183"/>
                </a:lnTo>
                <a:lnTo>
                  <a:pt x="15014" y="6546"/>
                </a:lnTo>
                <a:lnTo>
                  <a:pt x="15038" y="9563"/>
                </a:lnTo>
                <a:lnTo>
                  <a:pt x="15038" y="12580"/>
                </a:lnTo>
                <a:lnTo>
                  <a:pt x="15038" y="13651"/>
                </a:lnTo>
                <a:lnTo>
                  <a:pt x="14989" y="14697"/>
                </a:lnTo>
                <a:lnTo>
                  <a:pt x="14941" y="15768"/>
                </a:lnTo>
                <a:lnTo>
                  <a:pt x="14892" y="16814"/>
                </a:lnTo>
                <a:lnTo>
                  <a:pt x="14868" y="18420"/>
                </a:lnTo>
                <a:lnTo>
                  <a:pt x="14843" y="19077"/>
                </a:lnTo>
                <a:lnTo>
                  <a:pt x="14843" y="19296"/>
                </a:lnTo>
                <a:lnTo>
                  <a:pt x="14819" y="19393"/>
                </a:lnTo>
                <a:lnTo>
                  <a:pt x="14868" y="19296"/>
                </a:lnTo>
                <a:lnTo>
                  <a:pt x="14843" y="19369"/>
                </a:lnTo>
                <a:lnTo>
                  <a:pt x="14843" y="19442"/>
                </a:lnTo>
                <a:lnTo>
                  <a:pt x="14503" y="19491"/>
                </a:lnTo>
                <a:lnTo>
                  <a:pt x="13505" y="19491"/>
                </a:lnTo>
                <a:lnTo>
                  <a:pt x="12580" y="19515"/>
                </a:lnTo>
                <a:lnTo>
                  <a:pt x="11680" y="19539"/>
                </a:lnTo>
                <a:lnTo>
                  <a:pt x="9636" y="19466"/>
                </a:lnTo>
                <a:lnTo>
                  <a:pt x="7592" y="19418"/>
                </a:lnTo>
                <a:lnTo>
                  <a:pt x="6570" y="19393"/>
                </a:lnTo>
                <a:lnTo>
                  <a:pt x="2653" y="19393"/>
                </a:lnTo>
                <a:lnTo>
                  <a:pt x="1777" y="19466"/>
                </a:lnTo>
                <a:lnTo>
                  <a:pt x="1266" y="19491"/>
                </a:lnTo>
                <a:lnTo>
                  <a:pt x="731" y="19515"/>
                </a:lnTo>
                <a:lnTo>
                  <a:pt x="731" y="19491"/>
                </a:lnTo>
                <a:lnTo>
                  <a:pt x="682" y="18955"/>
                </a:lnTo>
                <a:lnTo>
                  <a:pt x="658" y="18420"/>
                </a:lnTo>
                <a:lnTo>
                  <a:pt x="633" y="17349"/>
                </a:lnTo>
                <a:lnTo>
                  <a:pt x="658" y="16279"/>
                </a:lnTo>
                <a:lnTo>
                  <a:pt x="633" y="15743"/>
                </a:lnTo>
                <a:lnTo>
                  <a:pt x="609" y="15208"/>
                </a:lnTo>
                <a:lnTo>
                  <a:pt x="560" y="14648"/>
                </a:lnTo>
                <a:lnTo>
                  <a:pt x="560" y="14113"/>
                </a:lnTo>
                <a:lnTo>
                  <a:pt x="560" y="13553"/>
                </a:lnTo>
                <a:lnTo>
                  <a:pt x="560" y="13018"/>
                </a:lnTo>
                <a:lnTo>
                  <a:pt x="633" y="11923"/>
                </a:lnTo>
                <a:lnTo>
                  <a:pt x="682" y="10828"/>
                </a:lnTo>
                <a:lnTo>
                  <a:pt x="731" y="9685"/>
                </a:lnTo>
                <a:lnTo>
                  <a:pt x="731" y="8541"/>
                </a:lnTo>
                <a:lnTo>
                  <a:pt x="682" y="7422"/>
                </a:lnTo>
                <a:lnTo>
                  <a:pt x="658" y="6278"/>
                </a:lnTo>
                <a:lnTo>
                  <a:pt x="585" y="4015"/>
                </a:lnTo>
                <a:lnTo>
                  <a:pt x="560" y="2847"/>
                </a:lnTo>
                <a:lnTo>
                  <a:pt x="560" y="2239"/>
                </a:lnTo>
                <a:lnTo>
                  <a:pt x="512" y="1655"/>
                </a:lnTo>
                <a:lnTo>
                  <a:pt x="852" y="1679"/>
                </a:lnTo>
                <a:lnTo>
                  <a:pt x="1193" y="1704"/>
                </a:lnTo>
                <a:lnTo>
                  <a:pt x="1874" y="1679"/>
                </a:lnTo>
                <a:lnTo>
                  <a:pt x="1874" y="1679"/>
                </a:lnTo>
                <a:lnTo>
                  <a:pt x="1753" y="1850"/>
                </a:lnTo>
                <a:lnTo>
                  <a:pt x="1631" y="2020"/>
                </a:lnTo>
                <a:lnTo>
                  <a:pt x="1558" y="2190"/>
                </a:lnTo>
                <a:lnTo>
                  <a:pt x="1534" y="2409"/>
                </a:lnTo>
                <a:lnTo>
                  <a:pt x="1534" y="2507"/>
                </a:lnTo>
                <a:lnTo>
                  <a:pt x="1558" y="2628"/>
                </a:lnTo>
                <a:lnTo>
                  <a:pt x="1607" y="2872"/>
                </a:lnTo>
                <a:lnTo>
                  <a:pt x="1728" y="3066"/>
                </a:lnTo>
                <a:lnTo>
                  <a:pt x="1874" y="3261"/>
                </a:lnTo>
                <a:lnTo>
                  <a:pt x="2069" y="3407"/>
                </a:lnTo>
                <a:lnTo>
                  <a:pt x="2288" y="3529"/>
                </a:lnTo>
                <a:lnTo>
                  <a:pt x="2385" y="3553"/>
                </a:lnTo>
                <a:lnTo>
                  <a:pt x="2507" y="3577"/>
                </a:lnTo>
                <a:lnTo>
                  <a:pt x="2750" y="3577"/>
                </a:lnTo>
                <a:lnTo>
                  <a:pt x="2896" y="3529"/>
                </a:lnTo>
                <a:lnTo>
                  <a:pt x="3042" y="3480"/>
                </a:lnTo>
                <a:lnTo>
                  <a:pt x="3164" y="3407"/>
                </a:lnTo>
                <a:lnTo>
                  <a:pt x="3285" y="3310"/>
                </a:lnTo>
                <a:lnTo>
                  <a:pt x="3407" y="3188"/>
                </a:lnTo>
                <a:lnTo>
                  <a:pt x="3504" y="3066"/>
                </a:lnTo>
                <a:lnTo>
                  <a:pt x="3577" y="2945"/>
                </a:lnTo>
                <a:lnTo>
                  <a:pt x="3650" y="2799"/>
                </a:lnTo>
                <a:lnTo>
                  <a:pt x="3699" y="2653"/>
                </a:lnTo>
                <a:lnTo>
                  <a:pt x="3748" y="2482"/>
                </a:lnTo>
                <a:lnTo>
                  <a:pt x="3772" y="2336"/>
                </a:lnTo>
                <a:lnTo>
                  <a:pt x="3772" y="2190"/>
                </a:lnTo>
                <a:lnTo>
                  <a:pt x="3748" y="2044"/>
                </a:lnTo>
                <a:lnTo>
                  <a:pt x="3723" y="1923"/>
                </a:lnTo>
                <a:lnTo>
                  <a:pt x="3675" y="1801"/>
                </a:lnTo>
                <a:lnTo>
                  <a:pt x="3577" y="1679"/>
                </a:lnTo>
                <a:lnTo>
                  <a:pt x="5378" y="1679"/>
                </a:lnTo>
                <a:lnTo>
                  <a:pt x="5281" y="1777"/>
                </a:lnTo>
                <a:lnTo>
                  <a:pt x="5208" y="1874"/>
                </a:lnTo>
                <a:lnTo>
                  <a:pt x="5086" y="2069"/>
                </a:lnTo>
                <a:lnTo>
                  <a:pt x="5013" y="2288"/>
                </a:lnTo>
                <a:lnTo>
                  <a:pt x="4989" y="2507"/>
                </a:lnTo>
                <a:lnTo>
                  <a:pt x="5013" y="2726"/>
                </a:lnTo>
                <a:lnTo>
                  <a:pt x="5110" y="2920"/>
                </a:lnTo>
                <a:lnTo>
                  <a:pt x="5232" y="3091"/>
                </a:lnTo>
                <a:lnTo>
                  <a:pt x="5402" y="3261"/>
                </a:lnTo>
                <a:lnTo>
                  <a:pt x="5597" y="3358"/>
                </a:lnTo>
                <a:lnTo>
                  <a:pt x="5840" y="3431"/>
                </a:lnTo>
                <a:lnTo>
                  <a:pt x="6059" y="3456"/>
                </a:lnTo>
                <a:lnTo>
                  <a:pt x="6303" y="3431"/>
                </a:lnTo>
                <a:lnTo>
                  <a:pt x="6497" y="3358"/>
                </a:lnTo>
                <a:lnTo>
                  <a:pt x="6716" y="3237"/>
                </a:lnTo>
                <a:lnTo>
                  <a:pt x="6862" y="3091"/>
                </a:lnTo>
                <a:lnTo>
                  <a:pt x="7008" y="2896"/>
                </a:lnTo>
                <a:lnTo>
                  <a:pt x="7081" y="2653"/>
                </a:lnTo>
                <a:lnTo>
                  <a:pt x="7106" y="2531"/>
                </a:lnTo>
                <a:lnTo>
                  <a:pt x="7106" y="2409"/>
                </a:lnTo>
                <a:lnTo>
                  <a:pt x="7081" y="2142"/>
                </a:lnTo>
                <a:lnTo>
                  <a:pt x="7057" y="1996"/>
                </a:lnTo>
                <a:lnTo>
                  <a:pt x="7008" y="1874"/>
                </a:lnTo>
                <a:lnTo>
                  <a:pt x="6935" y="1777"/>
                </a:lnTo>
                <a:lnTo>
                  <a:pt x="6862" y="1679"/>
                </a:lnTo>
                <a:lnTo>
                  <a:pt x="8614" y="1631"/>
                </a:lnTo>
                <a:lnTo>
                  <a:pt x="8639" y="1631"/>
                </a:lnTo>
                <a:lnTo>
                  <a:pt x="8541" y="1801"/>
                </a:lnTo>
                <a:lnTo>
                  <a:pt x="8444" y="1971"/>
                </a:lnTo>
                <a:lnTo>
                  <a:pt x="8420" y="2142"/>
                </a:lnTo>
                <a:lnTo>
                  <a:pt x="8395" y="2336"/>
                </a:lnTo>
                <a:lnTo>
                  <a:pt x="8420" y="2458"/>
                </a:lnTo>
                <a:lnTo>
                  <a:pt x="8444" y="2580"/>
                </a:lnTo>
                <a:lnTo>
                  <a:pt x="8493" y="2677"/>
                </a:lnTo>
                <a:lnTo>
                  <a:pt x="8541" y="2774"/>
                </a:lnTo>
                <a:lnTo>
                  <a:pt x="8712" y="2969"/>
                </a:lnTo>
                <a:lnTo>
                  <a:pt x="8906" y="3115"/>
                </a:lnTo>
                <a:lnTo>
                  <a:pt x="9125" y="3237"/>
                </a:lnTo>
                <a:lnTo>
                  <a:pt x="9369" y="3310"/>
                </a:lnTo>
                <a:lnTo>
                  <a:pt x="9588" y="3310"/>
                </a:lnTo>
                <a:lnTo>
                  <a:pt x="9709" y="3285"/>
                </a:lnTo>
                <a:lnTo>
                  <a:pt x="9831" y="3237"/>
                </a:lnTo>
                <a:lnTo>
                  <a:pt x="9977" y="3139"/>
                </a:lnTo>
                <a:lnTo>
                  <a:pt x="10098" y="3018"/>
                </a:lnTo>
                <a:lnTo>
                  <a:pt x="10171" y="2872"/>
                </a:lnTo>
                <a:lnTo>
                  <a:pt x="10244" y="2701"/>
                </a:lnTo>
                <a:lnTo>
                  <a:pt x="10293" y="2507"/>
                </a:lnTo>
                <a:lnTo>
                  <a:pt x="10293" y="2336"/>
                </a:lnTo>
                <a:lnTo>
                  <a:pt x="10293" y="2142"/>
                </a:lnTo>
                <a:lnTo>
                  <a:pt x="10293" y="1971"/>
                </a:lnTo>
                <a:lnTo>
                  <a:pt x="10220" y="1777"/>
                </a:lnTo>
                <a:lnTo>
                  <a:pt x="10123" y="1582"/>
                </a:lnTo>
                <a:lnTo>
                  <a:pt x="11169" y="1558"/>
                </a:lnTo>
                <a:lnTo>
                  <a:pt x="12215" y="1533"/>
                </a:lnTo>
                <a:lnTo>
                  <a:pt x="12069" y="1631"/>
                </a:lnTo>
                <a:lnTo>
                  <a:pt x="11948" y="1728"/>
                </a:lnTo>
                <a:lnTo>
                  <a:pt x="11850" y="1850"/>
                </a:lnTo>
                <a:lnTo>
                  <a:pt x="11753" y="1996"/>
                </a:lnTo>
                <a:lnTo>
                  <a:pt x="11656" y="2190"/>
                </a:lnTo>
                <a:lnTo>
                  <a:pt x="11631" y="2409"/>
                </a:lnTo>
                <a:lnTo>
                  <a:pt x="11631" y="2604"/>
                </a:lnTo>
                <a:lnTo>
                  <a:pt x="11704" y="2799"/>
                </a:lnTo>
                <a:lnTo>
                  <a:pt x="11802" y="2969"/>
                </a:lnTo>
                <a:lnTo>
                  <a:pt x="11948" y="3115"/>
                </a:lnTo>
                <a:lnTo>
                  <a:pt x="12118" y="3237"/>
                </a:lnTo>
                <a:lnTo>
                  <a:pt x="12313" y="3310"/>
                </a:lnTo>
                <a:lnTo>
                  <a:pt x="12532" y="3358"/>
                </a:lnTo>
                <a:lnTo>
                  <a:pt x="12751" y="3383"/>
                </a:lnTo>
                <a:lnTo>
                  <a:pt x="12970" y="3358"/>
                </a:lnTo>
                <a:lnTo>
                  <a:pt x="13213" y="3310"/>
                </a:lnTo>
                <a:lnTo>
                  <a:pt x="13432" y="3237"/>
                </a:lnTo>
                <a:lnTo>
                  <a:pt x="13602" y="3115"/>
                </a:lnTo>
                <a:lnTo>
                  <a:pt x="13773" y="2969"/>
                </a:lnTo>
                <a:lnTo>
                  <a:pt x="13821" y="2872"/>
                </a:lnTo>
                <a:lnTo>
                  <a:pt x="13870" y="2774"/>
                </a:lnTo>
                <a:lnTo>
                  <a:pt x="13919" y="2628"/>
                </a:lnTo>
                <a:lnTo>
                  <a:pt x="13919" y="2458"/>
                </a:lnTo>
                <a:lnTo>
                  <a:pt x="13894" y="2288"/>
                </a:lnTo>
                <a:lnTo>
                  <a:pt x="13846" y="2117"/>
                </a:lnTo>
                <a:lnTo>
                  <a:pt x="13773" y="1947"/>
                </a:lnTo>
                <a:lnTo>
                  <a:pt x="13675" y="1801"/>
                </a:lnTo>
                <a:lnTo>
                  <a:pt x="13554" y="1655"/>
                </a:lnTo>
                <a:lnTo>
                  <a:pt x="13432" y="1558"/>
                </a:lnTo>
                <a:lnTo>
                  <a:pt x="13870" y="1533"/>
                </a:lnTo>
                <a:close/>
                <a:moveTo>
                  <a:pt x="2628" y="19904"/>
                </a:moveTo>
                <a:lnTo>
                  <a:pt x="2507" y="20002"/>
                </a:lnTo>
                <a:lnTo>
                  <a:pt x="2385" y="20099"/>
                </a:lnTo>
                <a:lnTo>
                  <a:pt x="2190" y="20318"/>
                </a:lnTo>
                <a:lnTo>
                  <a:pt x="1996" y="20464"/>
                </a:lnTo>
                <a:lnTo>
                  <a:pt x="1996" y="20196"/>
                </a:lnTo>
                <a:lnTo>
                  <a:pt x="1996" y="19953"/>
                </a:lnTo>
                <a:lnTo>
                  <a:pt x="2628" y="19904"/>
                </a:lnTo>
                <a:close/>
                <a:moveTo>
                  <a:pt x="16449" y="20220"/>
                </a:moveTo>
                <a:lnTo>
                  <a:pt x="16425" y="20658"/>
                </a:lnTo>
                <a:lnTo>
                  <a:pt x="16376" y="21121"/>
                </a:lnTo>
                <a:lnTo>
                  <a:pt x="16230" y="21145"/>
                </a:lnTo>
                <a:lnTo>
                  <a:pt x="16328" y="20683"/>
                </a:lnTo>
                <a:lnTo>
                  <a:pt x="16449" y="20220"/>
                </a:lnTo>
                <a:close/>
                <a:moveTo>
                  <a:pt x="16425" y="18955"/>
                </a:moveTo>
                <a:lnTo>
                  <a:pt x="16449" y="19880"/>
                </a:lnTo>
                <a:lnTo>
                  <a:pt x="16303" y="19977"/>
                </a:lnTo>
                <a:lnTo>
                  <a:pt x="16206" y="20099"/>
                </a:lnTo>
                <a:lnTo>
                  <a:pt x="16109" y="20245"/>
                </a:lnTo>
                <a:lnTo>
                  <a:pt x="16011" y="20415"/>
                </a:lnTo>
                <a:lnTo>
                  <a:pt x="15890" y="20780"/>
                </a:lnTo>
                <a:lnTo>
                  <a:pt x="15792" y="21194"/>
                </a:lnTo>
                <a:lnTo>
                  <a:pt x="15744" y="21194"/>
                </a:lnTo>
                <a:lnTo>
                  <a:pt x="15817" y="20926"/>
                </a:lnTo>
                <a:lnTo>
                  <a:pt x="15865" y="20658"/>
                </a:lnTo>
                <a:lnTo>
                  <a:pt x="15987" y="20172"/>
                </a:lnTo>
                <a:lnTo>
                  <a:pt x="16206" y="19564"/>
                </a:lnTo>
                <a:lnTo>
                  <a:pt x="16425" y="18955"/>
                </a:lnTo>
                <a:close/>
                <a:moveTo>
                  <a:pt x="16401" y="17787"/>
                </a:moveTo>
                <a:lnTo>
                  <a:pt x="16425" y="18517"/>
                </a:lnTo>
                <a:lnTo>
                  <a:pt x="16303" y="18663"/>
                </a:lnTo>
                <a:lnTo>
                  <a:pt x="16206" y="18834"/>
                </a:lnTo>
                <a:lnTo>
                  <a:pt x="16011" y="19174"/>
                </a:lnTo>
                <a:lnTo>
                  <a:pt x="15865" y="19564"/>
                </a:lnTo>
                <a:lnTo>
                  <a:pt x="15744" y="19929"/>
                </a:lnTo>
                <a:lnTo>
                  <a:pt x="15500" y="20537"/>
                </a:lnTo>
                <a:lnTo>
                  <a:pt x="15379" y="20877"/>
                </a:lnTo>
                <a:lnTo>
                  <a:pt x="15306" y="21218"/>
                </a:lnTo>
                <a:lnTo>
                  <a:pt x="14892" y="21242"/>
                </a:lnTo>
                <a:lnTo>
                  <a:pt x="15038" y="20926"/>
                </a:lnTo>
                <a:lnTo>
                  <a:pt x="15135" y="20585"/>
                </a:lnTo>
                <a:lnTo>
                  <a:pt x="15184" y="20220"/>
                </a:lnTo>
                <a:lnTo>
                  <a:pt x="15184" y="19856"/>
                </a:lnTo>
                <a:lnTo>
                  <a:pt x="15257" y="19831"/>
                </a:lnTo>
                <a:lnTo>
                  <a:pt x="15330" y="19807"/>
                </a:lnTo>
                <a:lnTo>
                  <a:pt x="15379" y="19758"/>
                </a:lnTo>
                <a:lnTo>
                  <a:pt x="15403" y="19710"/>
                </a:lnTo>
                <a:lnTo>
                  <a:pt x="15427" y="19661"/>
                </a:lnTo>
                <a:lnTo>
                  <a:pt x="15427" y="19539"/>
                </a:lnTo>
                <a:lnTo>
                  <a:pt x="15379" y="19418"/>
                </a:lnTo>
                <a:lnTo>
                  <a:pt x="15403" y="19296"/>
                </a:lnTo>
                <a:lnTo>
                  <a:pt x="15403" y="19150"/>
                </a:lnTo>
                <a:lnTo>
                  <a:pt x="15500" y="19053"/>
                </a:lnTo>
                <a:lnTo>
                  <a:pt x="15598" y="18931"/>
                </a:lnTo>
                <a:lnTo>
                  <a:pt x="15768" y="18663"/>
                </a:lnTo>
                <a:lnTo>
                  <a:pt x="16084" y="18225"/>
                </a:lnTo>
                <a:lnTo>
                  <a:pt x="16230" y="18006"/>
                </a:lnTo>
                <a:lnTo>
                  <a:pt x="16401" y="17787"/>
                </a:lnTo>
                <a:close/>
                <a:moveTo>
                  <a:pt x="3431" y="19904"/>
                </a:moveTo>
                <a:lnTo>
                  <a:pt x="3285" y="20002"/>
                </a:lnTo>
                <a:lnTo>
                  <a:pt x="3164" y="20123"/>
                </a:lnTo>
                <a:lnTo>
                  <a:pt x="2920" y="20342"/>
                </a:lnTo>
                <a:lnTo>
                  <a:pt x="2628" y="20683"/>
                </a:lnTo>
                <a:lnTo>
                  <a:pt x="2336" y="21023"/>
                </a:lnTo>
                <a:lnTo>
                  <a:pt x="2093" y="21291"/>
                </a:lnTo>
                <a:lnTo>
                  <a:pt x="2044" y="20902"/>
                </a:lnTo>
                <a:lnTo>
                  <a:pt x="2190" y="20853"/>
                </a:lnTo>
                <a:lnTo>
                  <a:pt x="2312" y="20756"/>
                </a:lnTo>
                <a:lnTo>
                  <a:pt x="2531" y="20585"/>
                </a:lnTo>
                <a:lnTo>
                  <a:pt x="2677" y="20464"/>
                </a:lnTo>
                <a:lnTo>
                  <a:pt x="2823" y="20318"/>
                </a:lnTo>
                <a:lnTo>
                  <a:pt x="2945" y="20172"/>
                </a:lnTo>
                <a:lnTo>
                  <a:pt x="2969" y="20075"/>
                </a:lnTo>
                <a:lnTo>
                  <a:pt x="2993" y="20002"/>
                </a:lnTo>
                <a:lnTo>
                  <a:pt x="2969" y="19953"/>
                </a:lnTo>
                <a:lnTo>
                  <a:pt x="2945" y="19904"/>
                </a:lnTo>
                <a:close/>
                <a:moveTo>
                  <a:pt x="10050" y="19977"/>
                </a:moveTo>
                <a:lnTo>
                  <a:pt x="9879" y="20148"/>
                </a:lnTo>
                <a:lnTo>
                  <a:pt x="9734" y="20293"/>
                </a:lnTo>
                <a:lnTo>
                  <a:pt x="9588" y="20537"/>
                </a:lnTo>
                <a:lnTo>
                  <a:pt x="9442" y="20756"/>
                </a:lnTo>
                <a:lnTo>
                  <a:pt x="9296" y="20975"/>
                </a:lnTo>
                <a:lnTo>
                  <a:pt x="9223" y="21072"/>
                </a:lnTo>
                <a:lnTo>
                  <a:pt x="9198" y="21194"/>
                </a:lnTo>
                <a:lnTo>
                  <a:pt x="9198" y="21242"/>
                </a:lnTo>
                <a:lnTo>
                  <a:pt x="9198" y="21291"/>
                </a:lnTo>
                <a:lnTo>
                  <a:pt x="8493" y="21291"/>
                </a:lnTo>
                <a:lnTo>
                  <a:pt x="8663" y="21072"/>
                </a:lnTo>
                <a:lnTo>
                  <a:pt x="8833" y="20853"/>
                </a:lnTo>
                <a:lnTo>
                  <a:pt x="9028" y="20537"/>
                </a:lnTo>
                <a:lnTo>
                  <a:pt x="9247" y="20245"/>
                </a:lnTo>
                <a:lnTo>
                  <a:pt x="9393" y="20099"/>
                </a:lnTo>
                <a:lnTo>
                  <a:pt x="9563" y="19977"/>
                </a:lnTo>
                <a:close/>
                <a:moveTo>
                  <a:pt x="10780" y="20002"/>
                </a:moveTo>
                <a:lnTo>
                  <a:pt x="10585" y="20342"/>
                </a:lnTo>
                <a:lnTo>
                  <a:pt x="10366" y="20731"/>
                </a:lnTo>
                <a:lnTo>
                  <a:pt x="10147" y="21145"/>
                </a:lnTo>
                <a:lnTo>
                  <a:pt x="10123" y="21218"/>
                </a:lnTo>
                <a:lnTo>
                  <a:pt x="10147" y="21291"/>
                </a:lnTo>
                <a:lnTo>
                  <a:pt x="9417" y="21291"/>
                </a:lnTo>
                <a:lnTo>
                  <a:pt x="9515" y="21242"/>
                </a:lnTo>
                <a:lnTo>
                  <a:pt x="9588" y="21169"/>
                </a:lnTo>
                <a:lnTo>
                  <a:pt x="9734" y="20975"/>
                </a:lnTo>
                <a:lnTo>
                  <a:pt x="9977" y="20610"/>
                </a:lnTo>
                <a:lnTo>
                  <a:pt x="10050" y="20512"/>
                </a:lnTo>
                <a:lnTo>
                  <a:pt x="10147" y="20415"/>
                </a:lnTo>
                <a:lnTo>
                  <a:pt x="10366" y="20220"/>
                </a:lnTo>
                <a:lnTo>
                  <a:pt x="10463" y="20123"/>
                </a:lnTo>
                <a:lnTo>
                  <a:pt x="10512" y="20002"/>
                </a:lnTo>
                <a:close/>
                <a:moveTo>
                  <a:pt x="11534" y="20026"/>
                </a:moveTo>
                <a:lnTo>
                  <a:pt x="11364" y="20269"/>
                </a:lnTo>
                <a:lnTo>
                  <a:pt x="11218" y="20512"/>
                </a:lnTo>
                <a:lnTo>
                  <a:pt x="11120" y="20683"/>
                </a:lnTo>
                <a:lnTo>
                  <a:pt x="11023" y="20877"/>
                </a:lnTo>
                <a:lnTo>
                  <a:pt x="10950" y="21096"/>
                </a:lnTo>
                <a:lnTo>
                  <a:pt x="10901" y="21291"/>
                </a:lnTo>
                <a:lnTo>
                  <a:pt x="10488" y="21291"/>
                </a:lnTo>
                <a:lnTo>
                  <a:pt x="10609" y="21145"/>
                </a:lnTo>
                <a:lnTo>
                  <a:pt x="10707" y="20975"/>
                </a:lnTo>
                <a:lnTo>
                  <a:pt x="10901" y="20658"/>
                </a:lnTo>
                <a:lnTo>
                  <a:pt x="11120" y="20342"/>
                </a:lnTo>
                <a:lnTo>
                  <a:pt x="11218" y="20196"/>
                </a:lnTo>
                <a:lnTo>
                  <a:pt x="11315" y="20026"/>
                </a:lnTo>
                <a:close/>
                <a:moveTo>
                  <a:pt x="14843" y="19953"/>
                </a:moveTo>
                <a:lnTo>
                  <a:pt x="14746" y="20220"/>
                </a:lnTo>
                <a:lnTo>
                  <a:pt x="14697" y="20512"/>
                </a:lnTo>
                <a:lnTo>
                  <a:pt x="14624" y="20780"/>
                </a:lnTo>
                <a:lnTo>
                  <a:pt x="14576" y="20926"/>
                </a:lnTo>
                <a:lnTo>
                  <a:pt x="14527" y="21048"/>
                </a:lnTo>
                <a:lnTo>
                  <a:pt x="14503" y="21121"/>
                </a:lnTo>
                <a:lnTo>
                  <a:pt x="14503" y="21169"/>
                </a:lnTo>
                <a:lnTo>
                  <a:pt x="14527" y="21267"/>
                </a:lnTo>
                <a:lnTo>
                  <a:pt x="14211" y="21291"/>
                </a:lnTo>
                <a:lnTo>
                  <a:pt x="14284" y="20999"/>
                </a:lnTo>
                <a:lnTo>
                  <a:pt x="14381" y="20658"/>
                </a:lnTo>
                <a:lnTo>
                  <a:pt x="14454" y="20293"/>
                </a:lnTo>
                <a:lnTo>
                  <a:pt x="14454" y="20123"/>
                </a:lnTo>
                <a:lnTo>
                  <a:pt x="14478" y="19977"/>
                </a:lnTo>
                <a:lnTo>
                  <a:pt x="14843" y="19953"/>
                </a:lnTo>
                <a:close/>
                <a:moveTo>
                  <a:pt x="12337" y="20026"/>
                </a:moveTo>
                <a:lnTo>
                  <a:pt x="12215" y="20220"/>
                </a:lnTo>
                <a:lnTo>
                  <a:pt x="12142" y="20391"/>
                </a:lnTo>
                <a:lnTo>
                  <a:pt x="11948" y="20829"/>
                </a:lnTo>
                <a:lnTo>
                  <a:pt x="11875" y="21072"/>
                </a:lnTo>
                <a:lnTo>
                  <a:pt x="11826" y="21315"/>
                </a:lnTo>
                <a:lnTo>
                  <a:pt x="11364" y="21291"/>
                </a:lnTo>
                <a:lnTo>
                  <a:pt x="11412" y="21121"/>
                </a:lnTo>
                <a:lnTo>
                  <a:pt x="11485" y="20950"/>
                </a:lnTo>
                <a:lnTo>
                  <a:pt x="11656" y="20634"/>
                </a:lnTo>
                <a:lnTo>
                  <a:pt x="11826" y="20342"/>
                </a:lnTo>
                <a:lnTo>
                  <a:pt x="11899" y="20196"/>
                </a:lnTo>
                <a:lnTo>
                  <a:pt x="11948" y="20026"/>
                </a:lnTo>
                <a:close/>
                <a:moveTo>
                  <a:pt x="13335" y="20002"/>
                </a:moveTo>
                <a:lnTo>
                  <a:pt x="13213" y="20148"/>
                </a:lnTo>
                <a:lnTo>
                  <a:pt x="13140" y="20293"/>
                </a:lnTo>
                <a:lnTo>
                  <a:pt x="12970" y="20585"/>
                </a:lnTo>
                <a:lnTo>
                  <a:pt x="12799" y="20950"/>
                </a:lnTo>
                <a:lnTo>
                  <a:pt x="12751" y="21121"/>
                </a:lnTo>
                <a:lnTo>
                  <a:pt x="12702" y="21315"/>
                </a:lnTo>
                <a:lnTo>
                  <a:pt x="12264" y="21315"/>
                </a:lnTo>
                <a:lnTo>
                  <a:pt x="12337" y="21023"/>
                </a:lnTo>
                <a:lnTo>
                  <a:pt x="12410" y="20756"/>
                </a:lnTo>
                <a:lnTo>
                  <a:pt x="12507" y="20366"/>
                </a:lnTo>
                <a:lnTo>
                  <a:pt x="12580" y="20172"/>
                </a:lnTo>
                <a:lnTo>
                  <a:pt x="12629" y="20075"/>
                </a:lnTo>
                <a:lnTo>
                  <a:pt x="12702" y="20026"/>
                </a:lnTo>
                <a:lnTo>
                  <a:pt x="13335" y="20002"/>
                </a:lnTo>
                <a:close/>
                <a:moveTo>
                  <a:pt x="14113" y="20002"/>
                </a:moveTo>
                <a:lnTo>
                  <a:pt x="14065" y="20196"/>
                </a:lnTo>
                <a:lnTo>
                  <a:pt x="14016" y="20366"/>
                </a:lnTo>
                <a:lnTo>
                  <a:pt x="13870" y="20804"/>
                </a:lnTo>
                <a:lnTo>
                  <a:pt x="13748" y="21242"/>
                </a:lnTo>
                <a:lnTo>
                  <a:pt x="13748" y="21291"/>
                </a:lnTo>
                <a:lnTo>
                  <a:pt x="13164" y="21315"/>
                </a:lnTo>
                <a:lnTo>
                  <a:pt x="13262" y="21023"/>
                </a:lnTo>
                <a:lnTo>
                  <a:pt x="13383" y="20731"/>
                </a:lnTo>
                <a:lnTo>
                  <a:pt x="13578" y="20391"/>
                </a:lnTo>
                <a:lnTo>
                  <a:pt x="13651" y="20196"/>
                </a:lnTo>
                <a:lnTo>
                  <a:pt x="13700" y="20002"/>
                </a:lnTo>
                <a:close/>
                <a:moveTo>
                  <a:pt x="8979" y="19953"/>
                </a:moveTo>
                <a:lnTo>
                  <a:pt x="8833" y="20148"/>
                </a:lnTo>
                <a:lnTo>
                  <a:pt x="8736" y="20318"/>
                </a:lnTo>
                <a:lnTo>
                  <a:pt x="8395" y="20804"/>
                </a:lnTo>
                <a:lnTo>
                  <a:pt x="8225" y="21048"/>
                </a:lnTo>
                <a:lnTo>
                  <a:pt x="8079" y="21315"/>
                </a:lnTo>
                <a:lnTo>
                  <a:pt x="7446" y="21340"/>
                </a:lnTo>
                <a:lnTo>
                  <a:pt x="7446" y="21340"/>
                </a:lnTo>
                <a:lnTo>
                  <a:pt x="7592" y="21194"/>
                </a:lnTo>
                <a:lnTo>
                  <a:pt x="7714" y="21023"/>
                </a:lnTo>
                <a:lnTo>
                  <a:pt x="7957" y="20683"/>
                </a:lnTo>
                <a:lnTo>
                  <a:pt x="8055" y="20561"/>
                </a:lnTo>
                <a:lnTo>
                  <a:pt x="8152" y="20464"/>
                </a:lnTo>
                <a:lnTo>
                  <a:pt x="8371" y="20293"/>
                </a:lnTo>
                <a:lnTo>
                  <a:pt x="8614" y="20123"/>
                </a:lnTo>
                <a:lnTo>
                  <a:pt x="8833" y="19953"/>
                </a:lnTo>
                <a:close/>
                <a:moveTo>
                  <a:pt x="5646" y="19929"/>
                </a:moveTo>
                <a:lnTo>
                  <a:pt x="5548" y="19977"/>
                </a:lnTo>
                <a:lnTo>
                  <a:pt x="4818" y="20658"/>
                </a:lnTo>
                <a:lnTo>
                  <a:pt x="4478" y="20975"/>
                </a:lnTo>
                <a:lnTo>
                  <a:pt x="4332" y="21145"/>
                </a:lnTo>
                <a:lnTo>
                  <a:pt x="4259" y="21242"/>
                </a:lnTo>
                <a:lnTo>
                  <a:pt x="4210" y="21340"/>
                </a:lnTo>
                <a:lnTo>
                  <a:pt x="4210" y="21364"/>
                </a:lnTo>
                <a:lnTo>
                  <a:pt x="4234" y="21364"/>
                </a:lnTo>
                <a:lnTo>
                  <a:pt x="4332" y="21340"/>
                </a:lnTo>
                <a:lnTo>
                  <a:pt x="4453" y="21291"/>
                </a:lnTo>
                <a:lnTo>
                  <a:pt x="4648" y="21194"/>
                </a:lnTo>
                <a:lnTo>
                  <a:pt x="5013" y="20926"/>
                </a:lnTo>
                <a:lnTo>
                  <a:pt x="5427" y="20610"/>
                </a:lnTo>
                <a:lnTo>
                  <a:pt x="5816" y="20245"/>
                </a:lnTo>
                <a:lnTo>
                  <a:pt x="5865" y="20172"/>
                </a:lnTo>
                <a:lnTo>
                  <a:pt x="5865" y="20075"/>
                </a:lnTo>
                <a:lnTo>
                  <a:pt x="5816" y="19977"/>
                </a:lnTo>
                <a:lnTo>
                  <a:pt x="5743" y="19929"/>
                </a:lnTo>
                <a:close/>
                <a:moveTo>
                  <a:pt x="8225" y="19929"/>
                </a:moveTo>
                <a:lnTo>
                  <a:pt x="7982" y="20123"/>
                </a:lnTo>
                <a:lnTo>
                  <a:pt x="7763" y="20342"/>
                </a:lnTo>
                <a:lnTo>
                  <a:pt x="7568" y="20585"/>
                </a:lnTo>
                <a:lnTo>
                  <a:pt x="7373" y="20829"/>
                </a:lnTo>
                <a:lnTo>
                  <a:pt x="7033" y="21364"/>
                </a:lnTo>
                <a:lnTo>
                  <a:pt x="6668" y="21388"/>
                </a:lnTo>
                <a:lnTo>
                  <a:pt x="6668" y="21388"/>
                </a:lnTo>
                <a:lnTo>
                  <a:pt x="6838" y="21169"/>
                </a:lnTo>
                <a:lnTo>
                  <a:pt x="6984" y="20950"/>
                </a:lnTo>
                <a:lnTo>
                  <a:pt x="7227" y="20585"/>
                </a:lnTo>
                <a:lnTo>
                  <a:pt x="7495" y="20220"/>
                </a:lnTo>
                <a:lnTo>
                  <a:pt x="7690" y="20050"/>
                </a:lnTo>
                <a:lnTo>
                  <a:pt x="7860" y="19929"/>
                </a:lnTo>
                <a:close/>
                <a:moveTo>
                  <a:pt x="4526" y="19904"/>
                </a:moveTo>
                <a:lnTo>
                  <a:pt x="4356" y="20050"/>
                </a:lnTo>
                <a:lnTo>
                  <a:pt x="4186" y="20196"/>
                </a:lnTo>
                <a:lnTo>
                  <a:pt x="3869" y="20512"/>
                </a:lnTo>
                <a:lnTo>
                  <a:pt x="3285" y="21023"/>
                </a:lnTo>
                <a:lnTo>
                  <a:pt x="3115" y="21194"/>
                </a:lnTo>
                <a:lnTo>
                  <a:pt x="3042" y="21267"/>
                </a:lnTo>
                <a:lnTo>
                  <a:pt x="2969" y="21315"/>
                </a:lnTo>
                <a:lnTo>
                  <a:pt x="2920" y="21364"/>
                </a:lnTo>
                <a:lnTo>
                  <a:pt x="2920" y="21388"/>
                </a:lnTo>
                <a:lnTo>
                  <a:pt x="2945" y="21437"/>
                </a:lnTo>
                <a:lnTo>
                  <a:pt x="2969" y="21461"/>
                </a:lnTo>
                <a:lnTo>
                  <a:pt x="2872" y="21461"/>
                </a:lnTo>
                <a:lnTo>
                  <a:pt x="2458" y="21413"/>
                </a:lnTo>
                <a:lnTo>
                  <a:pt x="2580" y="21315"/>
                </a:lnTo>
                <a:lnTo>
                  <a:pt x="2701" y="21169"/>
                </a:lnTo>
                <a:lnTo>
                  <a:pt x="2896" y="20950"/>
                </a:lnTo>
                <a:lnTo>
                  <a:pt x="3188" y="20683"/>
                </a:lnTo>
                <a:lnTo>
                  <a:pt x="3480" y="20415"/>
                </a:lnTo>
                <a:lnTo>
                  <a:pt x="3602" y="20318"/>
                </a:lnTo>
                <a:lnTo>
                  <a:pt x="3723" y="20245"/>
                </a:lnTo>
                <a:lnTo>
                  <a:pt x="3991" y="20148"/>
                </a:lnTo>
                <a:lnTo>
                  <a:pt x="4040" y="20099"/>
                </a:lnTo>
                <a:lnTo>
                  <a:pt x="4064" y="20026"/>
                </a:lnTo>
                <a:lnTo>
                  <a:pt x="4064" y="19977"/>
                </a:lnTo>
                <a:lnTo>
                  <a:pt x="4064" y="19904"/>
                </a:lnTo>
                <a:close/>
                <a:moveTo>
                  <a:pt x="7349" y="19904"/>
                </a:moveTo>
                <a:lnTo>
                  <a:pt x="7154" y="20148"/>
                </a:lnTo>
                <a:lnTo>
                  <a:pt x="7008" y="20366"/>
                </a:lnTo>
                <a:lnTo>
                  <a:pt x="6546" y="21072"/>
                </a:lnTo>
                <a:lnTo>
                  <a:pt x="6400" y="21242"/>
                </a:lnTo>
                <a:lnTo>
                  <a:pt x="6254" y="21413"/>
                </a:lnTo>
                <a:lnTo>
                  <a:pt x="5451" y="21461"/>
                </a:lnTo>
                <a:lnTo>
                  <a:pt x="5621" y="21315"/>
                </a:lnTo>
                <a:lnTo>
                  <a:pt x="5792" y="21145"/>
                </a:lnTo>
                <a:lnTo>
                  <a:pt x="6084" y="20829"/>
                </a:lnTo>
                <a:lnTo>
                  <a:pt x="6303" y="20634"/>
                </a:lnTo>
                <a:lnTo>
                  <a:pt x="6522" y="20415"/>
                </a:lnTo>
                <a:lnTo>
                  <a:pt x="6619" y="20293"/>
                </a:lnTo>
                <a:lnTo>
                  <a:pt x="6716" y="20172"/>
                </a:lnTo>
                <a:lnTo>
                  <a:pt x="6741" y="20026"/>
                </a:lnTo>
                <a:lnTo>
                  <a:pt x="6765" y="19904"/>
                </a:lnTo>
                <a:close/>
                <a:moveTo>
                  <a:pt x="6424" y="19904"/>
                </a:moveTo>
                <a:lnTo>
                  <a:pt x="6278" y="20026"/>
                </a:lnTo>
                <a:lnTo>
                  <a:pt x="5986" y="20318"/>
                </a:lnTo>
                <a:lnTo>
                  <a:pt x="5694" y="20610"/>
                </a:lnTo>
                <a:lnTo>
                  <a:pt x="5500" y="20804"/>
                </a:lnTo>
                <a:lnTo>
                  <a:pt x="5281" y="20999"/>
                </a:lnTo>
                <a:lnTo>
                  <a:pt x="5110" y="21242"/>
                </a:lnTo>
                <a:lnTo>
                  <a:pt x="5037" y="21364"/>
                </a:lnTo>
                <a:lnTo>
                  <a:pt x="4989" y="21486"/>
                </a:lnTo>
                <a:lnTo>
                  <a:pt x="4575" y="21510"/>
                </a:lnTo>
                <a:lnTo>
                  <a:pt x="3845" y="21510"/>
                </a:lnTo>
                <a:lnTo>
                  <a:pt x="3139" y="21486"/>
                </a:lnTo>
                <a:lnTo>
                  <a:pt x="3237" y="21437"/>
                </a:lnTo>
                <a:lnTo>
                  <a:pt x="3334" y="21388"/>
                </a:lnTo>
                <a:lnTo>
                  <a:pt x="3529" y="21242"/>
                </a:lnTo>
                <a:lnTo>
                  <a:pt x="3796" y="20999"/>
                </a:lnTo>
                <a:lnTo>
                  <a:pt x="4161" y="20683"/>
                </a:lnTo>
                <a:lnTo>
                  <a:pt x="4526" y="20342"/>
                </a:lnTo>
                <a:lnTo>
                  <a:pt x="4745" y="20123"/>
                </a:lnTo>
                <a:lnTo>
                  <a:pt x="4843" y="20026"/>
                </a:lnTo>
                <a:lnTo>
                  <a:pt x="4916" y="19904"/>
                </a:lnTo>
                <a:close/>
                <a:moveTo>
                  <a:pt x="6132" y="0"/>
                </a:moveTo>
                <a:lnTo>
                  <a:pt x="6059" y="49"/>
                </a:lnTo>
                <a:lnTo>
                  <a:pt x="6011" y="98"/>
                </a:lnTo>
                <a:lnTo>
                  <a:pt x="5986" y="146"/>
                </a:lnTo>
                <a:lnTo>
                  <a:pt x="5938" y="317"/>
                </a:lnTo>
                <a:lnTo>
                  <a:pt x="5913" y="487"/>
                </a:lnTo>
                <a:lnTo>
                  <a:pt x="5938" y="828"/>
                </a:lnTo>
                <a:lnTo>
                  <a:pt x="5913" y="1047"/>
                </a:lnTo>
                <a:lnTo>
                  <a:pt x="5913" y="1241"/>
                </a:lnTo>
                <a:lnTo>
                  <a:pt x="4745" y="1266"/>
                </a:lnTo>
                <a:lnTo>
                  <a:pt x="2969" y="1266"/>
                </a:lnTo>
                <a:lnTo>
                  <a:pt x="2945" y="1144"/>
                </a:lnTo>
                <a:lnTo>
                  <a:pt x="2945" y="901"/>
                </a:lnTo>
                <a:lnTo>
                  <a:pt x="2945" y="633"/>
                </a:lnTo>
                <a:lnTo>
                  <a:pt x="2945" y="365"/>
                </a:lnTo>
                <a:lnTo>
                  <a:pt x="2920" y="122"/>
                </a:lnTo>
                <a:lnTo>
                  <a:pt x="2896" y="73"/>
                </a:lnTo>
                <a:lnTo>
                  <a:pt x="2847" y="25"/>
                </a:lnTo>
                <a:lnTo>
                  <a:pt x="2799" y="25"/>
                </a:lnTo>
                <a:lnTo>
                  <a:pt x="2726" y="49"/>
                </a:lnTo>
                <a:lnTo>
                  <a:pt x="2653" y="122"/>
                </a:lnTo>
                <a:lnTo>
                  <a:pt x="2580" y="219"/>
                </a:lnTo>
                <a:lnTo>
                  <a:pt x="2531" y="317"/>
                </a:lnTo>
                <a:lnTo>
                  <a:pt x="2507" y="438"/>
                </a:lnTo>
                <a:lnTo>
                  <a:pt x="2482" y="682"/>
                </a:lnTo>
                <a:lnTo>
                  <a:pt x="2482" y="925"/>
                </a:lnTo>
                <a:lnTo>
                  <a:pt x="2482" y="1266"/>
                </a:lnTo>
                <a:lnTo>
                  <a:pt x="877" y="1266"/>
                </a:lnTo>
                <a:lnTo>
                  <a:pt x="366" y="1339"/>
                </a:lnTo>
                <a:lnTo>
                  <a:pt x="317" y="1363"/>
                </a:lnTo>
                <a:lnTo>
                  <a:pt x="268" y="1387"/>
                </a:lnTo>
                <a:lnTo>
                  <a:pt x="244" y="1460"/>
                </a:lnTo>
                <a:lnTo>
                  <a:pt x="195" y="1485"/>
                </a:lnTo>
                <a:lnTo>
                  <a:pt x="171" y="1558"/>
                </a:lnTo>
                <a:lnTo>
                  <a:pt x="98" y="2069"/>
                </a:lnTo>
                <a:lnTo>
                  <a:pt x="49" y="2628"/>
                </a:lnTo>
                <a:lnTo>
                  <a:pt x="25" y="3164"/>
                </a:lnTo>
                <a:lnTo>
                  <a:pt x="25" y="3723"/>
                </a:lnTo>
                <a:lnTo>
                  <a:pt x="49" y="4818"/>
                </a:lnTo>
                <a:lnTo>
                  <a:pt x="98" y="5913"/>
                </a:lnTo>
                <a:lnTo>
                  <a:pt x="171" y="8273"/>
                </a:lnTo>
                <a:lnTo>
                  <a:pt x="171" y="9441"/>
                </a:lnTo>
                <a:lnTo>
                  <a:pt x="147" y="10634"/>
                </a:lnTo>
                <a:lnTo>
                  <a:pt x="98" y="11777"/>
                </a:lnTo>
                <a:lnTo>
                  <a:pt x="25" y="12921"/>
                </a:lnTo>
                <a:lnTo>
                  <a:pt x="1" y="14064"/>
                </a:lnTo>
                <a:lnTo>
                  <a:pt x="1" y="14624"/>
                </a:lnTo>
                <a:lnTo>
                  <a:pt x="49" y="15208"/>
                </a:lnTo>
                <a:lnTo>
                  <a:pt x="49" y="15743"/>
                </a:lnTo>
                <a:lnTo>
                  <a:pt x="49" y="16279"/>
                </a:lnTo>
                <a:lnTo>
                  <a:pt x="25" y="17398"/>
                </a:lnTo>
                <a:lnTo>
                  <a:pt x="25" y="17933"/>
                </a:lnTo>
                <a:lnTo>
                  <a:pt x="49" y="18493"/>
                </a:lnTo>
                <a:lnTo>
                  <a:pt x="98" y="19028"/>
                </a:lnTo>
                <a:lnTo>
                  <a:pt x="195" y="19564"/>
                </a:lnTo>
                <a:lnTo>
                  <a:pt x="244" y="19661"/>
                </a:lnTo>
                <a:lnTo>
                  <a:pt x="293" y="19710"/>
                </a:lnTo>
                <a:lnTo>
                  <a:pt x="390" y="19734"/>
                </a:lnTo>
                <a:lnTo>
                  <a:pt x="487" y="19758"/>
                </a:lnTo>
                <a:lnTo>
                  <a:pt x="585" y="19856"/>
                </a:lnTo>
                <a:lnTo>
                  <a:pt x="682" y="19904"/>
                </a:lnTo>
                <a:lnTo>
                  <a:pt x="804" y="19953"/>
                </a:lnTo>
                <a:lnTo>
                  <a:pt x="950" y="19977"/>
                </a:lnTo>
                <a:lnTo>
                  <a:pt x="1485" y="19977"/>
                </a:lnTo>
                <a:lnTo>
                  <a:pt x="1485" y="20342"/>
                </a:lnTo>
                <a:lnTo>
                  <a:pt x="1485" y="20634"/>
                </a:lnTo>
                <a:lnTo>
                  <a:pt x="1509" y="20950"/>
                </a:lnTo>
                <a:lnTo>
                  <a:pt x="1558" y="21534"/>
                </a:lnTo>
                <a:lnTo>
                  <a:pt x="1558" y="21607"/>
                </a:lnTo>
                <a:lnTo>
                  <a:pt x="1582" y="21705"/>
                </a:lnTo>
                <a:lnTo>
                  <a:pt x="1655" y="21753"/>
                </a:lnTo>
                <a:lnTo>
                  <a:pt x="1728" y="21802"/>
                </a:lnTo>
                <a:lnTo>
                  <a:pt x="1898" y="21802"/>
                </a:lnTo>
                <a:lnTo>
                  <a:pt x="1971" y="21778"/>
                </a:lnTo>
                <a:lnTo>
                  <a:pt x="2385" y="21851"/>
                </a:lnTo>
                <a:lnTo>
                  <a:pt x="2799" y="21899"/>
                </a:lnTo>
                <a:lnTo>
                  <a:pt x="3626" y="21948"/>
                </a:lnTo>
                <a:lnTo>
                  <a:pt x="4478" y="21948"/>
                </a:lnTo>
                <a:lnTo>
                  <a:pt x="5305" y="21924"/>
                </a:lnTo>
                <a:lnTo>
                  <a:pt x="7008" y="21826"/>
                </a:lnTo>
                <a:lnTo>
                  <a:pt x="7836" y="21778"/>
                </a:lnTo>
                <a:lnTo>
                  <a:pt x="8687" y="21753"/>
                </a:lnTo>
                <a:lnTo>
                  <a:pt x="9515" y="21729"/>
                </a:lnTo>
                <a:lnTo>
                  <a:pt x="10342" y="21753"/>
                </a:lnTo>
                <a:lnTo>
                  <a:pt x="12021" y="21778"/>
                </a:lnTo>
                <a:lnTo>
                  <a:pt x="13700" y="21778"/>
                </a:lnTo>
                <a:lnTo>
                  <a:pt x="14527" y="21753"/>
                </a:lnTo>
                <a:lnTo>
                  <a:pt x="15354" y="21680"/>
                </a:lnTo>
                <a:lnTo>
                  <a:pt x="15427" y="21705"/>
                </a:lnTo>
                <a:lnTo>
                  <a:pt x="15500" y="21680"/>
                </a:lnTo>
                <a:lnTo>
                  <a:pt x="16425" y="21583"/>
                </a:lnTo>
                <a:lnTo>
                  <a:pt x="16498" y="21559"/>
                </a:lnTo>
                <a:lnTo>
                  <a:pt x="16620" y="21607"/>
                </a:lnTo>
                <a:lnTo>
                  <a:pt x="16717" y="21607"/>
                </a:lnTo>
                <a:lnTo>
                  <a:pt x="16766" y="21583"/>
                </a:lnTo>
                <a:lnTo>
                  <a:pt x="16814" y="21534"/>
                </a:lnTo>
                <a:lnTo>
                  <a:pt x="16863" y="21486"/>
                </a:lnTo>
                <a:lnTo>
                  <a:pt x="16863" y="21413"/>
                </a:lnTo>
                <a:lnTo>
                  <a:pt x="16936" y="20902"/>
                </a:lnTo>
                <a:lnTo>
                  <a:pt x="16985" y="20391"/>
                </a:lnTo>
                <a:lnTo>
                  <a:pt x="16985" y="19880"/>
                </a:lnTo>
                <a:lnTo>
                  <a:pt x="16985" y="19369"/>
                </a:lnTo>
                <a:lnTo>
                  <a:pt x="16936" y="18323"/>
                </a:lnTo>
                <a:lnTo>
                  <a:pt x="16936" y="17812"/>
                </a:lnTo>
                <a:lnTo>
                  <a:pt x="16936" y="17301"/>
                </a:lnTo>
                <a:lnTo>
                  <a:pt x="17009" y="14867"/>
                </a:lnTo>
                <a:lnTo>
                  <a:pt x="17033" y="13651"/>
                </a:lnTo>
                <a:lnTo>
                  <a:pt x="17033" y="12458"/>
                </a:lnTo>
                <a:lnTo>
                  <a:pt x="17058" y="10025"/>
                </a:lnTo>
                <a:lnTo>
                  <a:pt x="17082" y="8809"/>
                </a:lnTo>
                <a:lnTo>
                  <a:pt x="17082" y="7592"/>
                </a:lnTo>
                <a:lnTo>
                  <a:pt x="17082" y="6984"/>
                </a:lnTo>
                <a:lnTo>
                  <a:pt x="17082" y="6375"/>
                </a:lnTo>
                <a:lnTo>
                  <a:pt x="17106" y="5791"/>
                </a:lnTo>
                <a:lnTo>
                  <a:pt x="17082" y="5183"/>
                </a:lnTo>
                <a:lnTo>
                  <a:pt x="17033" y="4696"/>
                </a:lnTo>
                <a:lnTo>
                  <a:pt x="16960" y="4210"/>
                </a:lnTo>
                <a:lnTo>
                  <a:pt x="16766" y="3237"/>
                </a:lnTo>
                <a:lnTo>
                  <a:pt x="16839" y="3115"/>
                </a:lnTo>
                <a:lnTo>
                  <a:pt x="16839" y="2993"/>
                </a:lnTo>
                <a:lnTo>
                  <a:pt x="16814" y="2945"/>
                </a:lnTo>
                <a:lnTo>
                  <a:pt x="16790" y="2896"/>
                </a:lnTo>
                <a:lnTo>
                  <a:pt x="16717" y="2847"/>
                </a:lnTo>
                <a:lnTo>
                  <a:pt x="16644" y="2847"/>
                </a:lnTo>
                <a:lnTo>
                  <a:pt x="16157" y="2774"/>
                </a:lnTo>
                <a:lnTo>
                  <a:pt x="15865" y="2774"/>
                </a:lnTo>
                <a:lnTo>
                  <a:pt x="15622" y="2799"/>
                </a:lnTo>
                <a:lnTo>
                  <a:pt x="15598" y="2434"/>
                </a:lnTo>
                <a:lnTo>
                  <a:pt x="15549" y="2069"/>
                </a:lnTo>
                <a:lnTo>
                  <a:pt x="15500" y="1898"/>
                </a:lnTo>
                <a:lnTo>
                  <a:pt x="15452" y="1728"/>
                </a:lnTo>
                <a:lnTo>
                  <a:pt x="15403" y="1582"/>
                </a:lnTo>
                <a:lnTo>
                  <a:pt x="15306" y="1436"/>
                </a:lnTo>
                <a:lnTo>
                  <a:pt x="15306" y="1339"/>
                </a:lnTo>
                <a:lnTo>
                  <a:pt x="15233" y="1241"/>
                </a:lnTo>
                <a:lnTo>
                  <a:pt x="15160" y="1193"/>
                </a:lnTo>
                <a:lnTo>
                  <a:pt x="15087" y="1144"/>
                </a:lnTo>
                <a:lnTo>
                  <a:pt x="14892" y="1095"/>
                </a:lnTo>
                <a:lnTo>
                  <a:pt x="13262" y="1095"/>
                </a:lnTo>
                <a:lnTo>
                  <a:pt x="13018" y="1120"/>
                </a:lnTo>
                <a:lnTo>
                  <a:pt x="13043" y="560"/>
                </a:lnTo>
                <a:lnTo>
                  <a:pt x="13043" y="268"/>
                </a:lnTo>
                <a:lnTo>
                  <a:pt x="13018" y="146"/>
                </a:lnTo>
                <a:lnTo>
                  <a:pt x="12970" y="25"/>
                </a:lnTo>
                <a:lnTo>
                  <a:pt x="12945" y="0"/>
                </a:lnTo>
                <a:lnTo>
                  <a:pt x="12897" y="0"/>
                </a:lnTo>
                <a:lnTo>
                  <a:pt x="12799" y="98"/>
                </a:lnTo>
                <a:lnTo>
                  <a:pt x="12702" y="219"/>
                </a:lnTo>
                <a:lnTo>
                  <a:pt x="12653" y="341"/>
                </a:lnTo>
                <a:lnTo>
                  <a:pt x="12605" y="463"/>
                </a:lnTo>
                <a:lnTo>
                  <a:pt x="12556" y="755"/>
                </a:lnTo>
                <a:lnTo>
                  <a:pt x="12556" y="1047"/>
                </a:lnTo>
                <a:lnTo>
                  <a:pt x="12532" y="1120"/>
                </a:lnTo>
                <a:lnTo>
                  <a:pt x="11145" y="1144"/>
                </a:lnTo>
                <a:lnTo>
                  <a:pt x="9734" y="1168"/>
                </a:lnTo>
                <a:lnTo>
                  <a:pt x="9734" y="195"/>
                </a:lnTo>
                <a:lnTo>
                  <a:pt x="9734" y="146"/>
                </a:lnTo>
                <a:lnTo>
                  <a:pt x="9709" y="98"/>
                </a:lnTo>
                <a:lnTo>
                  <a:pt x="9636" y="25"/>
                </a:lnTo>
                <a:lnTo>
                  <a:pt x="9466" y="25"/>
                </a:lnTo>
                <a:lnTo>
                  <a:pt x="9417" y="73"/>
                </a:lnTo>
                <a:lnTo>
                  <a:pt x="9344" y="171"/>
                </a:lnTo>
                <a:lnTo>
                  <a:pt x="9296" y="317"/>
                </a:lnTo>
                <a:lnTo>
                  <a:pt x="9247" y="438"/>
                </a:lnTo>
                <a:lnTo>
                  <a:pt x="9223" y="609"/>
                </a:lnTo>
                <a:lnTo>
                  <a:pt x="9198" y="901"/>
                </a:lnTo>
                <a:lnTo>
                  <a:pt x="9198" y="1193"/>
                </a:lnTo>
                <a:lnTo>
                  <a:pt x="9150" y="1193"/>
                </a:lnTo>
                <a:lnTo>
                  <a:pt x="7811" y="1217"/>
                </a:lnTo>
                <a:lnTo>
                  <a:pt x="6449" y="1241"/>
                </a:lnTo>
                <a:lnTo>
                  <a:pt x="6449" y="706"/>
                </a:lnTo>
                <a:lnTo>
                  <a:pt x="6424" y="414"/>
                </a:lnTo>
                <a:lnTo>
                  <a:pt x="6376" y="146"/>
                </a:lnTo>
                <a:lnTo>
                  <a:pt x="6351" y="73"/>
                </a:lnTo>
                <a:lnTo>
                  <a:pt x="6303" y="25"/>
                </a:lnTo>
                <a:lnTo>
                  <a:pt x="6254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 txBox="1">
            <a:spLocks noGrp="1"/>
          </p:cNvSpPr>
          <p:nvPr>
            <p:ph type="title"/>
          </p:nvPr>
        </p:nvSpPr>
        <p:spPr>
          <a:xfrm>
            <a:off x="1411775" y="129768"/>
            <a:ext cx="72738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/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7.Kapag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pinagkakabit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o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pinagsasama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ang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apelyido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ng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babae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at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ng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kanyang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75000"/>
                  </a:schemeClr>
                </a:solidFill>
              </a:rPr>
              <a:t>asawa</a:t>
            </a:r>
            <a:r>
              <a:rPr lang="en-US" sz="2400" dirty="0" smtClean="0">
                <a:solidFill>
                  <a:schemeClr val="accent6">
                    <a:lumMod val="75000"/>
                  </a:schemeClr>
                </a:solidFill>
              </a:rPr>
              <a:t>.</a:t>
            </a:r>
            <a:endParaRPr sz="2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7" name="Google Shape;107;p19"/>
          <p:cNvSpPr txBox="1">
            <a:spLocks noGrp="1"/>
          </p:cNvSpPr>
          <p:nvPr>
            <p:ph type="body" idx="1"/>
          </p:nvPr>
        </p:nvSpPr>
        <p:spPr>
          <a:xfrm>
            <a:off x="1411775" y="1287950"/>
            <a:ext cx="3465025" cy="1055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dirty="0" smtClean="0"/>
              <a:t>HAL.</a:t>
            </a:r>
          </a:p>
          <a:p>
            <a:pPr marL="0" indent="0"/>
            <a:r>
              <a:rPr lang="en-US" sz="1800" dirty="0" smtClean="0"/>
              <a:t>Carmela </a:t>
            </a:r>
            <a:r>
              <a:rPr lang="en-US" sz="1800" dirty="0" err="1" smtClean="0"/>
              <a:t>Montecarlos</a:t>
            </a:r>
            <a:r>
              <a:rPr lang="en-US" sz="1800" dirty="0" smtClean="0"/>
              <a:t>-Alfonso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b="1" dirty="0"/>
          </a:p>
        </p:txBody>
      </p:sp>
      <p:sp>
        <p:nvSpPr>
          <p:cNvPr id="110" name="Google Shape;110;p19"/>
          <p:cNvSpPr txBox="1">
            <a:spLocks noGrp="1"/>
          </p:cNvSpPr>
          <p:nvPr>
            <p:ph type="sldNum" idx="12"/>
          </p:nvPr>
        </p:nvSpPr>
        <p:spPr>
          <a:xfrm>
            <a:off x="8404384" y="2540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9</a:t>
            </a:fld>
            <a:endParaRPr/>
          </a:p>
        </p:txBody>
      </p:sp>
      <p:sp>
        <p:nvSpPr>
          <p:cNvPr id="10" name="Google Shape;316;p36"/>
          <p:cNvSpPr/>
          <p:nvPr/>
        </p:nvSpPr>
        <p:spPr>
          <a:xfrm>
            <a:off x="2667000" y="2571750"/>
            <a:ext cx="1143000" cy="1902697"/>
          </a:xfrm>
          <a:custGeom>
            <a:avLst/>
            <a:gdLst/>
            <a:ahLst/>
            <a:cxnLst/>
            <a:rect l="l" t="t" r="r" b="b"/>
            <a:pathLst>
              <a:path w="8542" h="21073" extrusionOk="0">
                <a:moveTo>
                  <a:pt x="4478" y="487"/>
                </a:moveTo>
                <a:lnTo>
                  <a:pt x="4673" y="536"/>
                </a:lnTo>
                <a:lnTo>
                  <a:pt x="4600" y="584"/>
                </a:lnTo>
                <a:lnTo>
                  <a:pt x="4527" y="657"/>
                </a:lnTo>
                <a:lnTo>
                  <a:pt x="4527" y="730"/>
                </a:lnTo>
                <a:lnTo>
                  <a:pt x="4527" y="755"/>
                </a:lnTo>
                <a:lnTo>
                  <a:pt x="4697" y="755"/>
                </a:lnTo>
                <a:lnTo>
                  <a:pt x="4819" y="730"/>
                </a:lnTo>
                <a:lnTo>
                  <a:pt x="4892" y="682"/>
                </a:lnTo>
                <a:lnTo>
                  <a:pt x="4965" y="633"/>
                </a:lnTo>
                <a:lnTo>
                  <a:pt x="5038" y="682"/>
                </a:lnTo>
                <a:lnTo>
                  <a:pt x="4965" y="730"/>
                </a:lnTo>
                <a:lnTo>
                  <a:pt x="4916" y="779"/>
                </a:lnTo>
                <a:lnTo>
                  <a:pt x="4819" y="925"/>
                </a:lnTo>
                <a:lnTo>
                  <a:pt x="4819" y="949"/>
                </a:lnTo>
                <a:lnTo>
                  <a:pt x="4843" y="974"/>
                </a:lnTo>
                <a:lnTo>
                  <a:pt x="4867" y="998"/>
                </a:lnTo>
                <a:lnTo>
                  <a:pt x="4892" y="974"/>
                </a:lnTo>
                <a:lnTo>
                  <a:pt x="5038" y="876"/>
                </a:lnTo>
                <a:lnTo>
                  <a:pt x="5111" y="828"/>
                </a:lnTo>
                <a:lnTo>
                  <a:pt x="5208" y="803"/>
                </a:lnTo>
                <a:lnTo>
                  <a:pt x="5330" y="901"/>
                </a:lnTo>
                <a:lnTo>
                  <a:pt x="5451" y="1022"/>
                </a:lnTo>
                <a:lnTo>
                  <a:pt x="5281" y="1120"/>
                </a:lnTo>
                <a:lnTo>
                  <a:pt x="5208" y="1193"/>
                </a:lnTo>
                <a:lnTo>
                  <a:pt x="5111" y="1266"/>
                </a:lnTo>
                <a:lnTo>
                  <a:pt x="4965" y="1436"/>
                </a:lnTo>
                <a:lnTo>
                  <a:pt x="4965" y="1460"/>
                </a:lnTo>
                <a:lnTo>
                  <a:pt x="4965" y="1485"/>
                </a:lnTo>
                <a:lnTo>
                  <a:pt x="5013" y="1485"/>
                </a:lnTo>
                <a:lnTo>
                  <a:pt x="5111" y="1436"/>
                </a:lnTo>
                <a:lnTo>
                  <a:pt x="5208" y="1387"/>
                </a:lnTo>
                <a:lnTo>
                  <a:pt x="5403" y="1314"/>
                </a:lnTo>
                <a:lnTo>
                  <a:pt x="5573" y="1217"/>
                </a:lnTo>
                <a:lnTo>
                  <a:pt x="5695" y="1412"/>
                </a:lnTo>
                <a:lnTo>
                  <a:pt x="5768" y="1631"/>
                </a:lnTo>
                <a:lnTo>
                  <a:pt x="5719" y="1631"/>
                </a:lnTo>
                <a:lnTo>
                  <a:pt x="5597" y="1679"/>
                </a:lnTo>
                <a:lnTo>
                  <a:pt x="5451" y="1728"/>
                </a:lnTo>
                <a:lnTo>
                  <a:pt x="5184" y="1874"/>
                </a:lnTo>
                <a:lnTo>
                  <a:pt x="4989" y="1996"/>
                </a:lnTo>
                <a:lnTo>
                  <a:pt x="4892" y="2069"/>
                </a:lnTo>
                <a:lnTo>
                  <a:pt x="4819" y="2166"/>
                </a:lnTo>
                <a:lnTo>
                  <a:pt x="4819" y="2190"/>
                </a:lnTo>
                <a:lnTo>
                  <a:pt x="4843" y="2215"/>
                </a:lnTo>
                <a:lnTo>
                  <a:pt x="4940" y="2239"/>
                </a:lnTo>
                <a:lnTo>
                  <a:pt x="5038" y="2239"/>
                </a:lnTo>
                <a:lnTo>
                  <a:pt x="5232" y="2166"/>
                </a:lnTo>
                <a:lnTo>
                  <a:pt x="5524" y="2069"/>
                </a:lnTo>
                <a:lnTo>
                  <a:pt x="5816" y="1947"/>
                </a:lnTo>
                <a:lnTo>
                  <a:pt x="5841" y="1947"/>
                </a:lnTo>
                <a:lnTo>
                  <a:pt x="5841" y="1971"/>
                </a:lnTo>
                <a:lnTo>
                  <a:pt x="5841" y="2142"/>
                </a:lnTo>
                <a:lnTo>
                  <a:pt x="5816" y="2312"/>
                </a:lnTo>
                <a:lnTo>
                  <a:pt x="5743" y="2312"/>
                </a:lnTo>
                <a:lnTo>
                  <a:pt x="5622" y="2361"/>
                </a:lnTo>
                <a:lnTo>
                  <a:pt x="5476" y="2385"/>
                </a:lnTo>
                <a:lnTo>
                  <a:pt x="5208" y="2434"/>
                </a:lnTo>
                <a:lnTo>
                  <a:pt x="4916" y="2507"/>
                </a:lnTo>
                <a:lnTo>
                  <a:pt x="4794" y="2555"/>
                </a:lnTo>
                <a:lnTo>
                  <a:pt x="4648" y="2604"/>
                </a:lnTo>
                <a:lnTo>
                  <a:pt x="4648" y="2653"/>
                </a:lnTo>
                <a:lnTo>
                  <a:pt x="4673" y="2653"/>
                </a:lnTo>
                <a:lnTo>
                  <a:pt x="5208" y="2701"/>
                </a:lnTo>
                <a:lnTo>
                  <a:pt x="5476" y="2701"/>
                </a:lnTo>
                <a:lnTo>
                  <a:pt x="5719" y="2653"/>
                </a:lnTo>
                <a:lnTo>
                  <a:pt x="5646" y="2847"/>
                </a:lnTo>
                <a:lnTo>
                  <a:pt x="5524" y="3042"/>
                </a:lnTo>
                <a:lnTo>
                  <a:pt x="4697" y="3042"/>
                </a:lnTo>
                <a:lnTo>
                  <a:pt x="4624" y="3018"/>
                </a:lnTo>
                <a:lnTo>
                  <a:pt x="4575" y="2993"/>
                </a:lnTo>
                <a:lnTo>
                  <a:pt x="4551" y="2993"/>
                </a:lnTo>
                <a:lnTo>
                  <a:pt x="4551" y="3018"/>
                </a:lnTo>
                <a:lnTo>
                  <a:pt x="4600" y="3091"/>
                </a:lnTo>
                <a:lnTo>
                  <a:pt x="4673" y="3164"/>
                </a:lnTo>
                <a:lnTo>
                  <a:pt x="4746" y="3212"/>
                </a:lnTo>
                <a:lnTo>
                  <a:pt x="4843" y="3261"/>
                </a:lnTo>
                <a:lnTo>
                  <a:pt x="5086" y="3310"/>
                </a:lnTo>
                <a:lnTo>
                  <a:pt x="5330" y="3310"/>
                </a:lnTo>
                <a:lnTo>
                  <a:pt x="5159" y="3456"/>
                </a:lnTo>
                <a:lnTo>
                  <a:pt x="4989" y="3577"/>
                </a:lnTo>
                <a:lnTo>
                  <a:pt x="4892" y="3529"/>
                </a:lnTo>
                <a:lnTo>
                  <a:pt x="4746" y="3504"/>
                </a:lnTo>
                <a:lnTo>
                  <a:pt x="4259" y="3504"/>
                </a:lnTo>
                <a:lnTo>
                  <a:pt x="4235" y="3529"/>
                </a:lnTo>
                <a:lnTo>
                  <a:pt x="4210" y="3577"/>
                </a:lnTo>
                <a:lnTo>
                  <a:pt x="4210" y="3626"/>
                </a:lnTo>
                <a:lnTo>
                  <a:pt x="4235" y="3699"/>
                </a:lnTo>
                <a:lnTo>
                  <a:pt x="4283" y="3748"/>
                </a:lnTo>
                <a:lnTo>
                  <a:pt x="4429" y="3796"/>
                </a:lnTo>
                <a:lnTo>
                  <a:pt x="4283" y="3821"/>
                </a:lnTo>
                <a:lnTo>
                  <a:pt x="3967" y="3821"/>
                </a:lnTo>
                <a:lnTo>
                  <a:pt x="3821" y="3772"/>
                </a:lnTo>
                <a:lnTo>
                  <a:pt x="3675" y="3723"/>
                </a:lnTo>
                <a:lnTo>
                  <a:pt x="3529" y="3650"/>
                </a:lnTo>
                <a:lnTo>
                  <a:pt x="3407" y="3577"/>
                </a:lnTo>
                <a:lnTo>
                  <a:pt x="3310" y="3456"/>
                </a:lnTo>
                <a:lnTo>
                  <a:pt x="3213" y="3358"/>
                </a:lnTo>
                <a:lnTo>
                  <a:pt x="3115" y="3237"/>
                </a:lnTo>
                <a:lnTo>
                  <a:pt x="2969" y="2945"/>
                </a:lnTo>
                <a:lnTo>
                  <a:pt x="2848" y="2653"/>
                </a:lnTo>
                <a:lnTo>
                  <a:pt x="2775" y="2361"/>
                </a:lnTo>
                <a:lnTo>
                  <a:pt x="2750" y="2069"/>
                </a:lnTo>
                <a:lnTo>
                  <a:pt x="2750" y="1898"/>
                </a:lnTo>
                <a:lnTo>
                  <a:pt x="2775" y="1728"/>
                </a:lnTo>
                <a:lnTo>
                  <a:pt x="2823" y="1558"/>
                </a:lnTo>
                <a:lnTo>
                  <a:pt x="2896" y="1412"/>
                </a:lnTo>
                <a:lnTo>
                  <a:pt x="3067" y="1120"/>
                </a:lnTo>
                <a:lnTo>
                  <a:pt x="3261" y="852"/>
                </a:lnTo>
                <a:lnTo>
                  <a:pt x="3359" y="755"/>
                </a:lnTo>
                <a:lnTo>
                  <a:pt x="3480" y="682"/>
                </a:lnTo>
                <a:lnTo>
                  <a:pt x="3699" y="560"/>
                </a:lnTo>
                <a:lnTo>
                  <a:pt x="3772" y="584"/>
                </a:lnTo>
                <a:lnTo>
                  <a:pt x="3845" y="560"/>
                </a:lnTo>
                <a:lnTo>
                  <a:pt x="4064" y="511"/>
                </a:lnTo>
                <a:lnTo>
                  <a:pt x="4259" y="487"/>
                </a:lnTo>
                <a:close/>
                <a:moveTo>
                  <a:pt x="4600" y="4818"/>
                </a:moveTo>
                <a:lnTo>
                  <a:pt x="4940" y="4842"/>
                </a:lnTo>
                <a:lnTo>
                  <a:pt x="4746" y="4915"/>
                </a:lnTo>
                <a:lnTo>
                  <a:pt x="4600" y="5037"/>
                </a:lnTo>
                <a:lnTo>
                  <a:pt x="4600" y="5061"/>
                </a:lnTo>
                <a:lnTo>
                  <a:pt x="4600" y="5086"/>
                </a:lnTo>
                <a:lnTo>
                  <a:pt x="4624" y="5110"/>
                </a:lnTo>
                <a:lnTo>
                  <a:pt x="4648" y="5134"/>
                </a:lnTo>
                <a:lnTo>
                  <a:pt x="4770" y="5110"/>
                </a:lnTo>
                <a:lnTo>
                  <a:pt x="4867" y="5086"/>
                </a:lnTo>
                <a:lnTo>
                  <a:pt x="5086" y="5013"/>
                </a:lnTo>
                <a:lnTo>
                  <a:pt x="5305" y="4964"/>
                </a:lnTo>
                <a:lnTo>
                  <a:pt x="5403" y="4940"/>
                </a:lnTo>
                <a:lnTo>
                  <a:pt x="5500" y="4915"/>
                </a:lnTo>
                <a:lnTo>
                  <a:pt x="5573" y="4940"/>
                </a:lnTo>
                <a:lnTo>
                  <a:pt x="5719" y="4964"/>
                </a:lnTo>
                <a:lnTo>
                  <a:pt x="5695" y="4988"/>
                </a:lnTo>
                <a:lnTo>
                  <a:pt x="5427" y="5086"/>
                </a:lnTo>
                <a:lnTo>
                  <a:pt x="5281" y="5159"/>
                </a:lnTo>
                <a:lnTo>
                  <a:pt x="5232" y="5207"/>
                </a:lnTo>
                <a:lnTo>
                  <a:pt x="5184" y="5256"/>
                </a:lnTo>
                <a:lnTo>
                  <a:pt x="5208" y="5280"/>
                </a:lnTo>
                <a:lnTo>
                  <a:pt x="5281" y="5329"/>
                </a:lnTo>
                <a:lnTo>
                  <a:pt x="5403" y="5353"/>
                </a:lnTo>
                <a:lnTo>
                  <a:pt x="5524" y="5353"/>
                </a:lnTo>
                <a:lnTo>
                  <a:pt x="5622" y="5329"/>
                </a:lnTo>
                <a:lnTo>
                  <a:pt x="5938" y="5256"/>
                </a:lnTo>
                <a:lnTo>
                  <a:pt x="6254" y="5183"/>
                </a:lnTo>
                <a:lnTo>
                  <a:pt x="6425" y="5305"/>
                </a:lnTo>
                <a:lnTo>
                  <a:pt x="6254" y="5329"/>
                </a:lnTo>
                <a:lnTo>
                  <a:pt x="6035" y="5378"/>
                </a:lnTo>
                <a:lnTo>
                  <a:pt x="5841" y="5451"/>
                </a:lnTo>
                <a:lnTo>
                  <a:pt x="5743" y="5475"/>
                </a:lnTo>
                <a:lnTo>
                  <a:pt x="5670" y="5548"/>
                </a:lnTo>
                <a:lnTo>
                  <a:pt x="5573" y="5597"/>
                </a:lnTo>
                <a:lnTo>
                  <a:pt x="5500" y="5645"/>
                </a:lnTo>
                <a:lnTo>
                  <a:pt x="5476" y="5670"/>
                </a:lnTo>
                <a:lnTo>
                  <a:pt x="5500" y="5694"/>
                </a:lnTo>
                <a:lnTo>
                  <a:pt x="5573" y="5694"/>
                </a:lnTo>
                <a:lnTo>
                  <a:pt x="5622" y="5718"/>
                </a:lnTo>
                <a:lnTo>
                  <a:pt x="5670" y="5718"/>
                </a:lnTo>
                <a:lnTo>
                  <a:pt x="5743" y="5743"/>
                </a:lnTo>
                <a:lnTo>
                  <a:pt x="5889" y="5718"/>
                </a:lnTo>
                <a:lnTo>
                  <a:pt x="6035" y="5694"/>
                </a:lnTo>
                <a:lnTo>
                  <a:pt x="6230" y="5645"/>
                </a:lnTo>
                <a:lnTo>
                  <a:pt x="6400" y="5621"/>
                </a:lnTo>
                <a:lnTo>
                  <a:pt x="6571" y="5621"/>
                </a:lnTo>
                <a:lnTo>
                  <a:pt x="6668" y="5645"/>
                </a:lnTo>
                <a:lnTo>
                  <a:pt x="6741" y="5670"/>
                </a:lnTo>
                <a:lnTo>
                  <a:pt x="6668" y="5694"/>
                </a:lnTo>
                <a:lnTo>
                  <a:pt x="6498" y="5718"/>
                </a:lnTo>
                <a:lnTo>
                  <a:pt x="6352" y="5767"/>
                </a:lnTo>
                <a:lnTo>
                  <a:pt x="6206" y="5840"/>
                </a:lnTo>
                <a:lnTo>
                  <a:pt x="6133" y="5913"/>
                </a:lnTo>
                <a:lnTo>
                  <a:pt x="6108" y="5962"/>
                </a:lnTo>
                <a:lnTo>
                  <a:pt x="6084" y="6010"/>
                </a:lnTo>
                <a:lnTo>
                  <a:pt x="6108" y="6059"/>
                </a:lnTo>
                <a:lnTo>
                  <a:pt x="6133" y="6083"/>
                </a:lnTo>
                <a:lnTo>
                  <a:pt x="6181" y="6108"/>
                </a:lnTo>
                <a:lnTo>
                  <a:pt x="6279" y="6108"/>
                </a:lnTo>
                <a:lnTo>
                  <a:pt x="6400" y="6083"/>
                </a:lnTo>
                <a:lnTo>
                  <a:pt x="6619" y="6010"/>
                </a:lnTo>
                <a:lnTo>
                  <a:pt x="7130" y="6010"/>
                </a:lnTo>
                <a:lnTo>
                  <a:pt x="7203" y="6108"/>
                </a:lnTo>
                <a:lnTo>
                  <a:pt x="7276" y="6229"/>
                </a:lnTo>
                <a:lnTo>
                  <a:pt x="7106" y="6278"/>
                </a:lnTo>
                <a:lnTo>
                  <a:pt x="6936" y="6351"/>
                </a:lnTo>
                <a:lnTo>
                  <a:pt x="6790" y="6473"/>
                </a:lnTo>
                <a:lnTo>
                  <a:pt x="6668" y="6594"/>
                </a:lnTo>
                <a:lnTo>
                  <a:pt x="6668" y="6619"/>
                </a:lnTo>
                <a:lnTo>
                  <a:pt x="6887" y="6619"/>
                </a:lnTo>
                <a:lnTo>
                  <a:pt x="7082" y="6594"/>
                </a:lnTo>
                <a:lnTo>
                  <a:pt x="7471" y="6570"/>
                </a:lnTo>
                <a:lnTo>
                  <a:pt x="7544" y="6765"/>
                </a:lnTo>
                <a:lnTo>
                  <a:pt x="7130" y="6862"/>
                </a:lnTo>
                <a:lnTo>
                  <a:pt x="6984" y="6935"/>
                </a:lnTo>
                <a:lnTo>
                  <a:pt x="6936" y="6959"/>
                </a:lnTo>
                <a:lnTo>
                  <a:pt x="6911" y="6984"/>
                </a:lnTo>
                <a:lnTo>
                  <a:pt x="6960" y="7057"/>
                </a:lnTo>
                <a:lnTo>
                  <a:pt x="7033" y="7081"/>
                </a:lnTo>
                <a:lnTo>
                  <a:pt x="7106" y="7105"/>
                </a:lnTo>
                <a:lnTo>
                  <a:pt x="7203" y="7105"/>
                </a:lnTo>
                <a:lnTo>
                  <a:pt x="7422" y="7081"/>
                </a:lnTo>
                <a:lnTo>
                  <a:pt x="7641" y="7032"/>
                </a:lnTo>
                <a:lnTo>
                  <a:pt x="7714" y="7227"/>
                </a:lnTo>
                <a:lnTo>
                  <a:pt x="7544" y="7276"/>
                </a:lnTo>
                <a:lnTo>
                  <a:pt x="7349" y="7349"/>
                </a:lnTo>
                <a:lnTo>
                  <a:pt x="7203" y="7422"/>
                </a:lnTo>
                <a:lnTo>
                  <a:pt x="7155" y="7470"/>
                </a:lnTo>
                <a:lnTo>
                  <a:pt x="7106" y="7543"/>
                </a:lnTo>
                <a:lnTo>
                  <a:pt x="7106" y="7568"/>
                </a:lnTo>
                <a:lnTo>
                  <a:pt x="7106" y="7592"/>
                </a:lnTo>
                <a:lnTo>
                  <a:pt x="7130" y="7616"/>
                </a:lnTo>
                <a:lnTo>
                  <a:pt x="7155" y="7616"/>
                </a:lnTo>
                <a:lnTo>
                  <a:pt x="7228" y="7568"/>
                </a:lnTo>
                <a:lnTo>
                  <a:pt x="7325" y="7543"/>
                </a:lnTo>
                <a:lnTo>
                  <a:pt x="7495" y="7519"/>
                </a:lnTo>
                <a:lnTo>
                  <a:pt x="7763" y="7470"/>
                </a:lnTo>
                <a:lnTo>
                  <a:pt x="7836" y="7762"/>
                </a:lnTo>
                <a:lnTo>
                  <a:pt x="7812" y="7787"/>
                </a:lnTo>
                <a:lnTo>
                  <a:pt x="7568" y="7811"/>
                </a:lnTo>
                <a:lnTo>
                  <a:pt x="7349" y="7884"/>
                </a:lnTo>
                <a:lnTo>
                  <a:pt x="7301" y="7933"/>
                </a:lnTo>
                <a:lnTo>
                  <a:pt x="7301" y="7981"/>
                </a:lnTo>
                <a:lnTo>
                  <a:pt x="7301" y="8030"/>
                </a:lnTo>
                <a:lnTo>
                  <a:pt x="7349" y="8054"/>
                </a:lnTo>
                <a:lnTo>
                  <a:pt x="7447" y="8079"/>
                </a:lnTo>
                <a:lnTo>
                  <a:pt x="7568" y="8079"/>
                </a:lnTo>
                <a:lnTo>
                  <a:pt x="7763" y="8054"/>
                </a:lnTo>
                <a:lnTo>
                  <a:pt x="7885" y="8030"/>
                </a:lnTo>
                <a:lnTo>
                  <a:pt x="7933" y="8273"/>
                </a:lnTo>
                <a:lnTo>
                  <a:pt x="7690" y="8346"/>
                </a:lnTo>
                <a:lnTo>
                  <a:pt x="7593" y="8395"/>
                </a:lnTo>
                <a:lnTo>
                  <a:pt x="7495" y="8468"/>
                </a:lnTo>
                <a:lnTo>
                  <a:pt x="7495" y="8492"/>
                </a:lnTo>
                <a:lnTo>
                  <a:pt x="7739" y="8541"/>
                </a:lnTo>
                <a:lnTo>
                  <a:pt x="7958" y="8541"/>
                </a:lnTo>
                <a:lnTo>
                  <a:pt x="7982" y="8809"/>
                </a:lnTo>
                <a:lnTo>
                  <a:pt x="7860" y="8833"/>
                </a:lnTo>
                <a:lnTo>
                  <a:pt x="7739" y="8857"/>
                </a:lnTo>
                <a:lnTo>
                  <a:pt x="7641" y="8930"/>
                </a:lnTo>
                <a:lnTo>
                  <a:pt x="7568" y="9003"/>
                </a:lnTo>
                <a:lnTo>
                  <a:pt x="7544" y="9052"/>
                </a:lnTo>
                <a:lnTo>
                  <a:pt x="7568" y="9101"/>
                </a:lnTo>
                <a:lnTo>
                  <a:pt x="7690" y="9125"/>
                </a:lnTo>
                <a:lnTo>
                  <a:pt x="7787" y="9125"/>
                </a:lnTo>
                <a:lnTo>
                  <a:pt x="8006" y="9101"/>
                </a:lnTo>
                <a:lnTo>
                  <a:pt x="8006" y="9320"/>
                </a:lnTo>
                <a:lnTo>
                  <a:pt x="7933" y="9344"/>
                </a:lnTo>
                <a:lnTo>
                  <a:pt x="7860" y="9368"/>
                </a:lnTo>
                <a:lnTo>
                  <a:pt x="7787" y="9417"/>
                </a:lnTo>
                <a:lnTo>
                  <a:pt x="7666" y="9490"/>
                </a:lnTo>
                <a:lnTo>
                  <a:pt x="7641" y="9539"/>
                </a:lnTo>
                <a:lnTo>
                  <a:pt x="7666" y="9563"/>
                </a:lnTo>
                <a:lnTo>
                  <a:pt x="7787" y="9587"/>
                </a:lnTo>
                <a:lnTo>
                  <a:pt x="7933" y="9612"/>
                </a:lnTo>
                <a:lnTo>
                  <a:pt x="8031" y="9612"/>
                </a:lnTo>
                <a:lnTo>
                  <a:pt x="8031" y="9855"/>
                </a:lnTo>
                <a:lnTo>
                  <a:pt x="7909" y="9879"/>
                </a:lnTo>
                <a:lnTo>
                  <a:pt x="7787" y="9928"/>
                </a:lnTo>
                <a:lnTo>
                  <a:pt x="7690" y="10001"/>
                </a:lnTo>
                <a:lnTo>
                  <a:pt x="7666" y="10025"/>
                </a:lnTo>
                <a:lnTo>
                  <a:pt x="7666" y="10050"/>
                </a:lnTo>
                <a:lnTo>
                  <a:pt x="7714" y="10098"/>
                </a:lnTo>
                <a:lnTo>
                  <a:pt x="8031" y="10098"/>
                </a:lnTo>
                <a:lnTo>
                  <a:pt x="8006" y="10415"/>
                </a:lnTo>
                <a:lnTo>
                  <a:pt x="7885" y="10439"/>
                </a:lnTo>
                <a:lnTo>
                  <a:pt x="7739" y="10488"/>
                </a:lnTo>
                <a:lnTo>
                  <a:pt x="7714" y="10512"/>
                </a:lnTo>
                <a:lnTo>
                  <a:pt x="7714" y="10536"/>
                </a:lnTo>
                <a:lnTo>
                  <a:pt x="7739" y="10585"/>
                </a:lnTo>
                <a:lnTo>
                  <a:pt x="7763" y="10609"/>
                </a:lnTo>
                <a:lnTo>
                  <a:pt x="7885" y="10634"/>
                </a:lnTo>
                <a:lnTo>
                  <a:pt x="7982" y="10634"/>
                </a:lnTo>
                <a:lnTo>
                  <a:pt x="7958" y="10901"/>
                </a:lnTo>
                <a:lnTo>
                  <a:pt x="7909" y="10926"/>
                </a:lnTo>
                <a:lnTo>
                  <a:pt x="7860" y="10926"/>
                </a:lnTo>
                <a:lnTo>
                  <a:pt x="7812" y="10950"/>
                </a:lnTo>
                <a:lnTo>
                  <a:pt x="7787" y="10950"/>
                </a:lnTo>
                <a:lnTo>
                  <a:pt x="7787" y="10999"/>
                </a:lnTo>
                <a:lnTo>
                  <a:pt x="7860" y="11047"/>
                </a:lnTo>
                <a:lnTo>
                  <a:pt x="7933" y="11072"/>
                </a:lnTo>
                <a:lnTo>
                  <a:pt x="7958" y="11145"/>
                </a:lnTo>
                <a:lnTo>
                  <a:pt x="7982" y="11193"/>
                </a:lnTo>
                <a:lnTo>
                  <a:pt x="8079" y="11266"/>
                </a:lnTo>
                <a:lnTo>
                  <a:pt x="8055" y="11437"/>
                </a:lnTo>
                <a:lnTo>
                  <a:pt x="8006" y="11583"/>
                </a:lnTo>
                <a:lnTo>
                  <a:pt x="7933" y="11729"/>
                </a:lnTo>
                <a:lnTo>
                  <a:pt x="7812" y="11826"/>
                </a:lnTo>
                <a:lnTo>
                  <a:pt x="7690" y="11899"/>
                </a:lnTo>
                <a:lnTo>
                  <a:pt x="7520" y="11899"/>
                </a:lnTo>
                <a:lnTo>
                  <a:pt x="7447" y="11850"/>
                </a:lnTo>
                <a:lnTo>
                  <a:pt x="7398" y="11802"/>
                </a:lnTo>
                <a:lnTo>
                  <a:pt x="7325" y="11729"/>
                </a:lnTo>
                <a:lnTo>
                  <a:pt x="7301" y="11656"/>
                </a:lnTo>
                <a:lnTo>
                  <a:pt x="7276" y="11583"/>
                </a:lnTo>
                <a:lnTo>
                  <a:pt x="7276" y="11388"/>
                </a:lnTo>
                <a:lnTo>
                  <a:pt x="7301" y="11242"/>
                </a:lnTo>
                <a:lnTo>
                  <a:pt x="7398" y="11096"/>
                </a:lnTo>
                <a:lnTo>
                  <a:pt x="7422" y="11023"/>
                </a:lnTo>
                <a:lnTo>
                  <a:pt x="7447" y="10974"/>
                </a:lnTo>
                <a:lnTo>
                  <a:pt x="7447" y="10828"/>
                </a:lnTo>
                <a:lnTo>
                  <a:pt x="7374" y="10561"/>
                </a:lnTo>
                <a:lnTo>
                  <a:pt x="7301" y="10074"/>
                </a:lnTo>
                <a:lnTo>
                  <a:pt x="7252" y="9612"/>
                </a:lnTo>
                <a:lnTo>
                  <a:pt x="7179" y="9125"/>
                </a:lnTo>
                <a:lnTo>
                  <a:pt x="7106" y="8906"/>
                </a:lnTo>
                <a:lnTo>
                  <a:pt x="7033" y="8663"/>
                </a:lnTo>
                <a:lnTo>
                  <a:pt x="6765" y="7957"/>
                </a:lnTo>
                <a:lnTo>
                  <a:pt x="6449" y="7276"/>
                </a:lnTo>
                <a:lnTo>
                  <a:pt x="6400" y="7203"/>
                </a:lnTo>
                <a:lnTo>
                  <a:pt x="6352" y="7105"/>
                </a:lnTo>
                <a:lnTo>
                  <a:pt x="6327" y="7057"/>
                </a:lnTo>
                <a:lnTo>
                  <a:pt x="6206" y="7057"/>
                </a:lnTo>
                <a:lnTo>
                  <a:pt x="6157" y="7081"/>
                </a:lnTo>
                <a:lnTo>
                  <a:pt x="6133" y="7105"/>
                </a:lnTo>
                <a:lnTo>
                  <a:pt x="6133" y="7154"/>
                </a:lnTo>
                <a:lnTo>
                  <a:pt x="6133" y="7227"/>
                </a:lnTo>
                <a:lnTo>
                  <a:pt x="5987" y="7227"/>
                </a:lnTo>
                <a:lnTo>
                  <a:pt x="5816" y="7251"/>
                </a:lnTo>
                <a:lnTo>
                  <a:pt x="5743" y="7276"/>
                </a:lnTo>
                <a:lnTo>
                  <a:pt x="5670" y="7300"/>
                </a:lnTo>
                <a:lnTo>
                  <a:pt x="5646" y="7349"/>
                </a:lnTo>
                <a:lnTo>
                  <a:pt x="5646" y="7397"/>
                </a:lnTo>
                <a:lnTo>
                  <a:pt x="5670" y="7422"/>
                </a:lnTo>
                <a:lnTo>
                  <a:pt x="5695" y="7470"/>
                </a:lnTo>
                <a:lnTo>
                  <a:pt x="5743" y="7495"/>
                </a:lnTo>
                <a:lnTo>
                  <a:pt x="5816" y="7519"/>
                </a:lnTo>
                <a:lnTo>
                  <a:pt x="6133" y="7519"/>
                </a:lnTo>
                <a:lnTo>
                  <a:pt x="6133" y="7714"/>
                </a:lnTo>
                <a:lnTo>
                  <a:pt x="6084" y="7714"/>
                </a:lnTo>
                <a:lnTo>
                  <a:pt x="5768" y="7738"/>
                </a:lnTo>
                <a:lnTo>
                  <a:pt x="5597" y="7787"/>
                </a:lnTo>
                <a:lnTo>
                  <a:pt x="5451" y="7860"/>
                </a:lnTo>
                <a:lnTo>
                  <a:pt x="5427" y="7884"/>
                </a:lnTo>
                <a:lnTo>
                  <a:pt x="5451" y="7933"/>
                </a:lnTo>
                <a:lnTo>
                  <a:pt x="5573" y="7981"/>
                </a:lnTo>
                <a:lnTo>
                  <a:pt x="5719" y="8006"/>
                </a:lnTo>
                <a:lnTo>
                  <a:pt x="6157" y="8006"/>
                </a:lnTo>
                <a:lnTo>
                  <a:pt x="6157" y="8298"/>
                </a:lnTo>
                <a:lnTo>
                  <a:pt x="5962" y="8298"/>
                </a:lnTo>
                <a:lnTo>
                  <a:pt x="5792" y="8322"/>
                </a:lnTo>
                <a:lnTo>
                  <a:pt x="5646" y="8322"/>
                </a:lnTo>
                <a:lnTo>
                  <a:pt x="5500" y="8371"/>
                </a:lnTo>
                <a:lnTo>
                  <a:pt x="5354" y="8444"/>
                </a:lnTo>
                <a:lnTo>
                  <a:pt x="5232" y="8541"/>
                </a:lnTo>
                <a:lnTo>
                  <a:pt x="5232" y="8565"/>
                </a:lnTo>
                <a:lnTo>
                  <a:pt x="5232" y="8590"/>
                </a:lnTo>
                <a:lnTo>
                  <a:pt x="5378" y="8638"/>
                </a:lnTo>
                <a:lnTo>
                  <a:pt x="5524" y="8663"/>
                </a:lnTo>
                <a:lnTo>
                  <a:pt x="5987" y="8663"/>
                </a:lnTo>
                <a:lnTo>
                  <a:pt x="6157" y="8638"/>
                </a:lnTo>
                <a:lnTo>
                  <a:pt x="6157" y="8784"/>
                </a:lnTo>
                <a:lnTo>
                  <a:pt x="6084" y="8760"/>
                </a:lnTo>
                <a:lnTo>
                  <a:pt x="5987" y="8784"/>
                </a:lnTo>
                <a:lnTo>
                  <a:pt x="5816" y="8809"/>
                </a:lnTo>
                <a:lnTo>
                  <a:pt x="5549" y="8833"/>
                </a:lnTo>
                <a:lnTo>
                  <a:pt x="5403" y="8857"/>
                </a:lnTo>
                <a:lnTo>
                  <a:pt x="5281" y="8906"/>
                </a:lnTo>
                <a:lnTo>
                  <a:pt x="5257" y="8930"/>
                </a:lnTo>
                <a:lnTo>
                  <a:pt x="5281" y="8955"/>
                </a:lnTo>
                <a:lnTo>
                  <a:pt x="5403" y="9028"/>
                </a:lnTo>
                <a:lnTo>
                  <a:pt x="5549" y="9052"/>
                </a:lnTo>
                <a:lnTo>
                  <a:pt x="5670" y="9076"/>
                </a:lnTo>
                <a:lnTo>
                  <a:pt x="5816" y="9101"/>
                </a:lnTo>
                <a:lnTo>
                  <a:pt x="5987" y="9101"/>
                </a:lnTo>
                <a:lnTo>
                  <a:pt x="6084" y="9076"/>
                </a:lnTo>
                <a:lnTo>
                  <a:pt x="6181" y="9076"/>
                </a:lnTo>
                <a:lnTo>
                  <a:pt x="6181" y="9320"/>
                </a:lnTo>
                <a:lnTo>
                  <a:pt x="5962" y="9295"/>
                </a:lnTo>
                <a:lnTo>
                  <a:pt x="5743" y="9320"/>
                </a:lnTo>
                <a:lnTo>
                  <a:pt x="5500" y="9344"/>
                </a:lnTo>
                <a:lnTo>
                  <a:pt x="5378" y="9393"/>
                </a:lnTo>
                <a:lnTo>
                  <a:pt x="5281" y="9441"/>
                </a:lnTo>
                <a:lnTo>
                  <a:pt x="5257" y="9466"/>
                </a:lnTo>
                <a:lnTo>
                  <a:pt x="5257" y="9514"/>
                </a:lnTo>
                <a:lnTo>
                  <a:pt x="5305" y="9563"/>
                </a:lnTo>
                <a:lnTo>
                  <a:pt x="5378" y="9587"/>
                </a:lnTo>
                <a:lnTo>
                  <a:pt x="5476" y="9612"/>
                </a:lnTo>
                <a:lnTo>
                  <a:pt x="5914" y="9612"/>
                </a:lnTo>
                <a:lnTo>
                  <a:pt x="6181" y="9636"/>
                </a:lnTo>
                <a:lnTo>
                  <a:pt x="6157" y="9855"/>
                </a:lnTo>
                <a:lnTo>
                  <a:pt x="6060" y="9855"/>
                </a:lnTo>
                <a:lnTo>
                  <a:pt x="5670" y="9928"/>
                </a:lnTo>
                <a:lnTo>
                  <a:pt x="5500" y="9952"/>
                </a:lnTo>
                <a:lnTo>
                  <a:pt x="5427" y="10001"/>
                </a:lnTo>
                <a:lnTo>
                  <a:pt x="5403" y="10001"/>
                </a:lnTo>
                <a:lnTo>
                  <a:pt x="5378" y="10025"/>
                </a:lnTo>
                <a:lnTo>
                  <a:pt x="5378" y="10098"/>
                </a:lnTo>
                <a:lnTo>
                  <a:pt x="5403" y="10147"/>
                </a:lnTo>
                <a:lnTo>
                  <a:pt x="5451" y="10171"/>
                </a:lnTo>
                <a:lnTo>
                  <a:pt x="5500" y="10196"/>
                </a:lnTo>
                <a:lnTo>
                  <a:pt x="5622" y="10220"/>
                </a:lnTo>
                <a:lnTo>
                  <a:pt x="5743" y="10220"/>
                </a:lnTo>
                <a:lnTo>
                  <a:pt x="5938" y="10196"/>
                </a:lnTo>
                <a:lnTo>
                  <a:pt x="6133" y="10171"/>
                </a:lnTo>
                <a:lnTo>
                  <a:pt x="6157" y="10147"/>
                </a:lnTo>
                <a:lnTo>
                  <a:pt x="6157" y="10366"/>
                </a:lnTo>
                <a:lnTo>
                  <a:pt x="6011" y="10390"/>
                </a:lnTo>
                <a:lnTo>
                  <a:pt x="5889" y="10415"/>
                </a:lnTo>
                <a:lnTo>
                  <a:pt x="5573" y="10512"/>
                </a:lnTo>
                <a:lnTo>
                  <a:pt x="5403" y="10585"/>
                </a:lnTo>
                <a:lnTo>
                  <a:pt x="5354" y="10634"/>
                </a:lnTo>
                <a:lnTo>
                  <a:pt x="5354" y="10658"/>
                </a:lnTo>
                <a:lnTo>
                  <a:pt x="5403" y="10707"/>
                </a:lnTo>
                <a:lnTo>
                  <a:pt x="5451" y="10731"/>
                </a:lnTo>
                <a:lnTo>
                  <a:pt x="5573" y="10755"/>
                </a:lnTo>
                <a:lnTo>
                  <a:pt x="5841" y="10731"/>
                </a:lnTo>
                <a:lnTo>
                  <a:pt x="6157" y="10682"/>
                </a:lnTo>
                <a:lnTo>
                  <a:pt x="6157" y="10999"/>
                </a:lnTo>
                <a:lnTo>
                  <a:pt x="6133" y="10999"/>
                </a:lnTo>
                <a:lnTo>
                  <a:pt x="5938" y="11023"/>
                </a:lnTo>
                <a:lnTo>
                  <a:pt x="5743" y="11047"/>
                </a:lnTo>
                <a:lnTo>
                  <a:pt x="5549" y="11120"/>
                </a:lnTo>
                <a:lnTo>
                  <a:pt x="5378" y="11193"/>
                </a:lnTo>
                <a:lnTo>
                  <a:pt x="5354" y="11218"/>
                </a:lnTo>
                <a:lnTo>
                  <a:pt x="5354" y="11242"/>
                </a:lnTo>
                <a:lnTo>
                  <a:pt x="5354" y="11266"/>
                </a:lnTo>
                <a:lnTo>
                  <a:pt x="5378" y="11291"/>
                </a:lnTo>
                <a:lnTo>
                  <a:pt x="5573" y="11315"/>
                </a:lnTo>
                <a:lnTo>
                  <a:pt x="5768" y="11315"/>
                </a:lnTo>
                <a:lnTo>
                  <a:pt x="6133" y="11291"/>
                </a:lnTo>
                <a:lnTo>
                  <a:pt x="6157" y="11266"/>
                </a:lnTo>
                <a:lnTo>
                  <a:pt x="6157" y="11558"/>
                </a:lnTo>
                <a:lnTo>
                  <a:pt x="6011" y="11558"/>
                </a:lnTo>
                <a:lnTo>
                  <a:pt x="5841" y="11607"/>
                </a:lnTo>
                <a:lnTo>
                  <a:pt x="5573" y="11656"/>
                </a:lnTo>
                <a:lnTo>
                  <a:pt x="5330" y="11753"/>
                </a:lnTo>
                <a:lnTo>
                  <a:pt x="5305" y="11777"/>
                </a:lnTo>
                <a:lnTo>
                  <a:pt x="5305" y="11826"/>
                </a:lnTo>
                <a:lnTo>
                  <a:pt x="5330" y="11850"/>
                </a:lnTo>
                <a:lnTo>
                  <a:pt x="5378" y="11850"/>
                </a:lnTo>
                <a:lnTo>
                  <a:pt x="5622" y="11875"/>
                </a:lnTo>
                <a:lnTo>
                  <a:pt x="5865" y="11850"/>
                </a:lnTo>
                <a:lnTo>
                  <a:pt x="6011" y="11850"/>
                </a:lnTo>
                <a:lnTo>
                  <a:pt x="6084" y="11826"/>
                </a:lnTo>
                <a:lnTo>
                  <a:pt x="6157" y="11802"/>
                </a:lnTo>
                <a:lnTo>
                  <a:pt x="6157" y="12020"/>
                </a:lnTo>
                <a:lnTo>
                  <a:pt x="5962" y="12020"/>
                </a:lnTo>
                <a:lnTo>
                  <a:pt x="5743" y="12045"/>
                </a:lnTo>
                <a:lnTo>
                  <a:pt x="5549" y="12118"/>
                </a:lnTo>
                <a:lnTo>
                  <a:pt x="5476" y="12142"/>
                </a:lnTo>
                <a:lnTo>
                  <a:pt x="5378" y="12191"/>
                </a:lnTo>
                <a:lnTo>
                  <a:pt x="5378" y="12239"/>
                </a:lnTo>
                <a:lnTo>
                  <a:pt x="5378" y="12264"/>
                </a:lnTo>
                <a:lnTo>
                  <a:pt x="5476" y="12312"/>
                </a:lnTo>
                <a:lnTo>
                  <a:pt x="5549" y="12337"/>
                </a:lnTo>
                <a:lnTo>
                  <a:pt x="5743" y="12385"/>
                </a:lnTo>
                <a:lnTo>
                  <a:pt x="5962" y="12361"/>
                </a:lnTo>
                <a:lnTo>
                  <a:pt x="6157" y="12361"/>
                </a:lnTo>
                <a:lnTo>
                  <a:pt x="6157" y="12458"/>
                </a:lnTo>
                <a:lnTo>
                  <a:pt x="6157" y="12483"/>
                </a:lnTo>
                <a:lnTo>
                  <a:pt x="6011" y="12531"/>
                </a:lnTo>
                <a:lnTo>
                  <a:pt x="5889" y="12580"/>
                </a:lnTo>
                <a:lnTo>
                  <a:pt x="5622" y="12653"/>
                </a:lnTo>
                <a:lnTo>
                  <a:pt x="5500" y="12702"/>
                </a:lnTo>
                <a:lnTo>
                  <a:pt x="5403" y="12750"/>
                </a:lnTo>
                <a:lnTo>
                  <a:pt x="5378" y="12799"/>
                </a:lnTo>
                <a:lnTo>
                  <a:pt x="5378" y="12823"/>
                </a:lnTo>
                <a:lnTo>
                  <a:pt x="5403" y="12848"/>
                </a:lnTo>
                <a:lnTo>
                  <a:pt x="5500" y="12872"/>
                </a:lnTo>
                <a:lnTo>
                  <a:pt x="5622" y="12896"/>
                </a:lnTo>
                <a:lnTo>
                  <a:pt x="5743" y="12921"/>
                </a:lnTo>
                <a:lnTo>
                  <a:pt x="5865" y="12896"/>
                </a:lnTo>
                <a:lnTo>
                  <a:pt x="6011" y="12872"/>
                </a:lnTo>
                <a:lnTo>
                  <a:pt x="6181" y="12848"/>
                </a:lnTo>
                <a:lnTo>
                  <a:pt x="6181" y="13042"/>
                </a:lnTo>
                <a:lnTo>
                  <a:pt x="6108" y="13018"/>
                </a:lnTo>
                <a:lnTo>
                  <a:pt x="5962" y="13042"/>
                </a:lnTo>
                <a:lnTo>
                  <a:pt x="5841" y="13091"/>
                </a:lnTo>
                <a:lnTo>
                  <a:pt x="5719" y="13164"/>
                </a:lnTo>
                <a:lnTo>
                  <a:pt x="5573" y="13237"/>
                </a:lnTo>
                <a:lnTo>
                  <a:pt x="5549" y="13261"/>
                </a:lnTo>
                <a:lnTo>
                  <a:pt x="5573" y="13286"/>
                </a:lnTo>
                <a:lnTo>
                  <a:pt x="5597" y="13334"/>
                </a:lnTo>
                <a:lnTo>
                  <a:pt x="5622" y="13334"/>
                </a:lnTo>
                <a:lnTo>
                  <a:pt x="5743" y="13310"/>
                </a:lnTo>
                <a:lnTo>
                  <a:pt x="6157" y="13310"/>
                </a:lnTo>
                <a:lnTo>
                  <a:pt x="6206" y="13286"/>
                </a:lnTo>
                <a:lnTo>
                  <a:pt x="6206" y="13529"/>
                </a:lnTo>
                <a:lnTo>
                  <a:pt x="6035" y="13553"/>
                </a:lnTo>
                <a:lnTo>
                  <a:pt x="5865" y="13553"/>
                </a:lnTo>
                <a:lnTo>
                  <a:pt x="5719" y="13602"/>
                </a:lnTo>
                <a:lnTo>
                  <a:pt x="5573" y="13675"/>
                </a:lnTo>
                <a:lnTo>
                  <a:pt x="5524" y="13724"/>
                </a:lnTo>
                <a:lnTo>
                  <a:pt x="5476" y="13797"/>
                </a:lnTo>
                <a:lnTo>
                  <a:pt x="5476" y="13870"/>
                </a:lnTo>
                <a:lnTo>
                  <a:pt x="5476" y="13894"/>
                </a:lnTo>
                <a:lnTo>
                  <a:pt x="5500" y="13918"/>
                </a:lnTo>
                <a:lnTo>
                  <a:pt x="5646" y="13967"/>
                </a:lnTo>
                <a:lnTo>
                  <a:pt x="5792" y="13967"/>
                </a:lnTo>
                <a:lnTo>
                  <a:pt x="6108" y="13943"/>
                </a:lnTo>
                <a:lnTo>
                  <a:pt x="6254" y="13943"/>
                </a:lnTo>
                <a:lnTo>
                  <a:pt x="6279" y="14235"/>
                </a:lnTo>
                <a:lnTo>
                  <a:pt x="6011" y="14308"/>
                </a:lnTo>
                <a:lnTo>
                  <a:pt x="5841" y="14332"/>
                </a:lnTo>
                <a:lnTo>
                  <a:pt x="5670" y="14381"/>
                </a:lnTo>
                <a:lnTo>
                  <a:pt x="5622" y="14429"/>
                </a:lnTo>
                <a:lnTo>
                  <a:pt x="5597" y="14478"/>
                </a:lnTo>
                <a:lnTo>
                  <a:pt x="5622" y="14551"/>
                </a:lnTo>
                <a:lnTo>
                  <a:pt x="5670" y="14600"/>
                </a:lnTo>
                <a:lnTo>
                  <a:pt x="5719" y="14624"/>
                </a:lnTo>
                <a:lnTo>
                  <a:pt x="5792" y="14648"/>
                </a:lnTo>
                <a:lnTo>
                  <a:pt x="5962" y="14673"/>
                </a:lnTo>
                <a:lnTo>
                  <a:pt x="6133" y="14648"/>
                </a:lnTo>
                <a:lnTo>
                  <a:pt x="6303" y="14600"/>
                </a:lnTo>
                <a:lnTo>
                  <a:pt x="6303" y="14770"/>
                </a:lnTo>
                <a:lnTo>
                  <a:pt x="6133" y="14794"/>
                </a:lnTo>
                <a:lnTo>
                  <a:pt x="5962" y="14867"/>
                </a:lnTo>
                <a:lnTo>
                  <a:pt x="5841" y="14916"/>
                </a:lnTo>
                <a:lnTo>
                  <a:pt x="5719" y="14965"/>
                </a:lnTo>
                <a:lnTo>
                  <a:pt x="5646" y="15062"/>
                </a:lnTo>
                <a:lnTo>
                  <a:pt x="5597" y="15111"/>
                </a:lnTo>
                <a:lnTo>
                  <a:pt x="5573" y="15159"/>
                </a:lnTo>
                <a:lnTo>
                  <a:pt x="5573" y="15184"/>
                </a:lnTo>
                <a:lnTo>
                  <a:pt x="5597" y="15208"/>
                </a:lnTo>
                <a:lnTo>
                  <a:pt x="5670" y="15257"/>
                </a:lnTo>
                <a:lnTo>
                  <a:pt x="5768" y="15281"/>
                </a:lnTo>
                <a:lnTo>
                  <a:pt x="5962" y="15257"/>
                </a:lnTo>
                <a:lnTo>
                  <a:pt x="6352" y="15184"/>
                </a:lnTo>
                <a:lnTo>
                  <a:pt x="6376" y="15451"/>
                </a:lnTo>
                <a:lnTo>
                  <a:pt x="6133" y="15476"/>
                </a:lnTo>
                <a:lnTo>
                  <a:pt x="5865" y="15524"/>
                </a:lnTo>
                <a:lnTo>
                  <a:pt x="5743" y="15573"/>
                </a:lnTo>
                <a:lnTo>
                  <a:pt x="5646" y="15646"/>
                </a:lnTo>
                <a:lnTo>
                  <a:pt x="5622" y="15646"/>
                </a:lnTo>
                <a:lnTo>
                  <a:pt x="5622" y="15670"/>
                </a:lnTo>
                <a:lnTo>
                  <a:pt x="5695" y="15768"/>
                </a:lnTo>
                <a:lnTo>
                  <a:pt x="5792" y="15816"/>
                </a:lnTo>
                <a:lnTo>
                  <a:pt x="5889" y="15841"/>
                </a:lnTo>
                <a:lnTo>
                  <a:pt x="5987" y="15841"/>
                </a:lnTo>
                <a:lnTo>
                  <a:pt x="6206" y="15865"/>
                </a:lnTo>
                <a:lnTo>
                  <a:pt x="6400" y="15865"/>
                </a:lnTo>
                <a:lnTo>
                  <a:pt x="6400" y="15962"/>
                </a:lnTo>
                <a:lnTo>
                  <a:pt x="6133" y="16035"/>
                </a:lnTo>
                <a:lnTo>
                  <a:pt x="5938" y="16084"/>
                </a:lnTo>
                <a:lnTo>
                  <a:pt x="5792" y="16181"/>
                </a:lnTo>
                <a:lnTo>
                  <a:pt x="5768" y="16230"/>
                </a:lnTo>
                <a:lnTo>
                  <a:pt x="5768" y="16254"/>
                </a:lnTo>
                <a:lnTo>
                  <a:pt x="5816" y="16327"/>
                </a:lnTo>
                <a:lnTo>
                  <a:pt x="5889" y="16376"/>
                </a:lnTo>
                <a:lnTo>
                  <a:pt x="5987" y="16400"/>
                </a:lnTo>
                <a:lnTo>
                  <a:pt x="6181" y="16400"/>
                </a:lnTo>
                <a:lnTo>
                  <a:pt x="6425" y="16352"/>
                </a:lnTo>
                <a:lnTo>
                  <a:pt x="6449" y="16644"/>
                </a:lnTo>
                <a:lnTo>
                  <a:pt x="6230" y="16668"/>
                </a:lnTo>
                <a:lnTo>
                  <a:pt x="6035" y="16717"/>
                </a:lnTo>
                <a:lnTo>
                  <a:pt x="5962" y="16765"/>
                </a:lnTo>
                <a:lnTo>
                  <a:pt x="5865" y="16790"/>
                </a:lnTo>
                <a:lnTo>
                  <a:pt x="5841" y="16838"/>
                </a:lnTo>
                <a:lnTo>
                  <a:pt x="5841" y="16887"/>
                </a:lnTo>
                <a:lnTo>
                  <a:pt x="5841" y="16911"/>
                </a:lnTo>
                <a:lnTo>
                  <a:pt x="5889" y="16936"/>
                </a:lnTo>
                <a:lnTo>
                  <a:pt x="6084" y="16960"/>
                </a:lnTo>
                <a:lnTo>
                  <a:pt x="6279" y="16984"/>
                </a:lnTo>
                <a:lnTo>
                  <a:pt x="6449" y="16984"/>
                </a:lnTo>
                <a:lnTo>
                  <a:pt x="6449" y="17276"/>
                </a:lnTo>
                <a:lnTo>
                  <a:pt x="6206" y="17325"/>
                </a:lnTo>
                <a:lnTo>
                  <a:pt x="6011" y="17349"/>
                </a:lnTo>
                <a:lnTo>
                  <a:pt x="5938" y="17398"/>
                </a:lnTo>
                <a:lnTo>
                  <a:pt x="5865" y="17447"/>
                </a:lnTo>
                <a:lnTo>
                  <a:pt x="5841" y="17471"/>
                </a:lnTo>
                <a:lnTo>
                  <a:pt x="5841" y="17520"/>
                </a:lnTo>
                <a:lnTo>
                  <a:pt x="5841" y="17544"/>
                </a:lnTo>
                <a:lnTo>
                  <a:pt x="5865" y="17568"/>
                </a:lnTo>
                <a:lnTo>
                  <a:pt x="5987" y="17641"/>
                </a:lnTo>
                <a:lnTo>
                  <a:pt x="6133" y="17690"/>
                </a:lnTo>
                <a:lnTo>
                  <a:pt x="6303" y="17690"/>
                </a:lnTo>
                <a:lnTo>
                  <a:pt x="6449" y="17666"/>
                </a:lnTo>
                <a:lnTo>
                  <a:pt x="6449" y="17958"/>
                </a:lnTo>
                <a:lnTo>
                  <a:pt x="6303" y="17982"/>
                </a:lnTo>
                <a:lnTo>
                  <a:pt x="6181" y="18031"/>
                </a:lnTo>
                <a:lnTo>
                  <a:pt x="6011" y="18055"/>
                </a:lnTo>
                <a:lnTo>
                  <a:pt x="5914" y="18104"/>
                </a:lnTo>
                <a:lnTo>
                  <a:pt x="5841" y="18152"/>
                </a:lnTo>
                <a:lnTo>
                  <a:pt x="5816" y="18177"/>
                </a:lnTo>
                <a:lnTo>
                  <a:pt x="5816" y="18225"/>
                </a:lnTo>
                <a:lnTo>
                  <a:pt x="5841" y="18250"/>
                </a:lnTo>
                <a:lnTo>
                  <a:pt x="5865" y="18274"/>
                </a:lnTo>
                <a:lnTo>
                  <a:pt x="5987" y="18323"/>
                </a:lnTo>
                <a:lnTo>
                  <a:pt x="6157" y="18371"/>
                </a:lnTo>
                <a:lnTo>
                  <a:pt x="6303" y="18371"/>
                </a:lnTo>
                <a:lnTo>
                  <a:pt x="6449" y="18347"/>
                </a:lnTo>
                <a:lnTo>
                  <a:pt x="6473" y="18444"/>
                </a:lnTo>
                <a:lnTo>
                  <a:pt x="6303" y="18469"/>
                </a:lnTo>
                <a:lnTo>
                  <a:pt x="6157" y="18542"/>
                </a:lnTo>
                <a:lnTo>
                  <a:pt x="6035" y="18615"/>
                </a:lnTo>
                <a:lnTo>
                  <a:pt x="5914" y="18688"/>
                </a:lnTo>
                <a:lnTo>
                  <a:pt x="5889" y="18736"/>
                </a:lnTo>
                <a:lnTo>
                  <a:pt x="5889" y="18761"/>
                </a:lnTo>
                <a:lnTo>
                  <a:pt x="5914" y="18785"/>
                </a:lnTo>
                <a:lnTo>
                  <a:pt x="5962" y="18809"/>
                </a:lnTo>
                <a:lnTo>
                  <a:pt x="6108" y="18809"/>
                </a:lnTo>
                <a:lnTo>
                  <a:pt x="6279" y="18785"/>
                </a:lnTo>
                <a:lnTo>
                  <a:pt x="6498" y="18761"/>
                </a:lnTo>
                <a:lnTo>
                  <a:pt x="6522" y="18980"/>
                </a:lnTo>
                <a:lnTo>
                  <a:pt x="6376" y="19028"/>
                </a:lnTo>
                <a:lnTo>
                  <a:pt x="6254" y="19101"/>
                </a:lnTo>
                <a:lnTo>
                  <a:pt x="5987" y="19223"/>
                </a:lnTo>
                <a:lnTo>
                  <a:pt x="5962" y="19272"/>
                </a:lnTo>
                <a:lnTo>
                  <a:pt x="5962" y="19320"/>
                </a:lnTo>
                <a:lnTo>
                  <a:pt x="5987" y="19369"/>
                </a:lnTo>
                <a:lnTo>
                  <a:pt x="6011" y="19393"/>
                </a:lnTo>
                <a:lnTo>
                  <a:pt x="6425" y="19393"/>
                </a:lnTo>
                <a:lnTo>
                  <a:pt x="6595" y="19345"/>
                </a:lnTo>
                <a:lnTo>
                  <a:pt x="6619" y="19393"/>
                </a:lnTo>
                <a:lnTo>
                  <a:pt x="6571" y="19442"/>
                </a:lnTo>
                <a:lnTo>
                  <a:pt x="6522" y="19515"/>
                </a:lnTo>
                <a:lnTo>
                  <a:pt x="6254" y="19637"/>
                </a:lnTo>
                <a:lnTo>
                  <a:pt x="6230" y="19661"/>
                </a:lnTo>
                <a:lnTo>
                  <a:pt x="6206" y="19734"/>
                </a:lnTo>
                <a:lnTo>
                  <a:pt x="6230" y="19758"/>
                </a:lnTo>
                <a:lnTo>
                  <a:pt x="6279" y="19783"/>
                </a:lnTo>
                <a:lnTo>
                  <a:pt x="6595" y="19758"/>
                </a:lnTo>
                <a:lnTo>
                  <a:pt x="6668" y="19783"/>
                </a:lnTo>
                <a:lnTo>
                  <a:pt x="6887" y="19856"/>
                </a:lnTo>
                <a:lnTo>
                  <a:pt x="7106" y="19904"/>
                </a:lnTo>
                <a:lnTo>
                  <a:pt x="7203" y="19953"/>
                </a:lnTo>
                <a:lnTo>
                  <a:pt x="7252" y="20001"/>
                </a:lnTo>
                <a:lnTo>
                  <a:pt x="7276" y="20050"/>
                </a:lnTo>
                <a:lnTo>
                  <a:pt x="7276" y="20123"/>
                </a:lnTo>
                <a:lnTo>
                  <a:pt x="7252" y="20172"/>
                </a:lnTo>
                <a:lnTo>
                  <a:pt x="7203" y="20245"/>
                </a:lnTo>
                <a:lnTo>
                  <a:pt x="7057" y="20342"/>
                </a:lnTo>
                <a:lnTo>
                  <a:pt x="6936" y="20391"/>
                </a:lnTo>
                <a:lnTo>
                  <a:pt x="6814" y="20439"/>
                </a:lnTo>
                <a:lnTo>
                  <a:pt x="6692" y="20464"/>
                </a:lnTo>
                <a:lnTo>
                  <a:pt x="6571" y="20464"/>
                </a:lnTo>
                <a:lnTo>
                  <a:pt x="6303" y="20439"/>
                </a:lnTo>
                <a:lnTo>
                  <a:pt x="5889" y="20439"/>
                </a:lnTo>
                <a:lnTo>
                  <a:pt x="5768" y="20391"/>
                </a:lnTo>
                <a:lnTo>
                  <a:pt x="5670" y="20318"/>
                </a:lnTo>
                <a:lnTo>
                  <a:pt x="5597" y="20220"/>
                </a:lnTo>
                <a:lnTo>
                  <a:pt x="5524" y="20099"/>
                </a:lnTo>
                <a:lnTo>
                  <a:pt x="5476" y="19929"/>
                </a:lnTo>
                <a:lnTo>
                  <a:pt x="5403" y="19612"/>
                </a:lnTo>
                <a:lnTo>
                  <a:pt x="5354" y="19247"/>
                </a:lnTo>
                <a:lnTo>
                  <a:pt x="5330" y="18882"/>
                </a:lnTo>
                <a:lnTo>
                  <a:pt x="5305" y="18371"/>
                </a:lnTo>
                <a:lnTo>
                  <a:pt x="5184" y="16960"/>
                </a:lnTo>
                <a:lnTo>
                  <a:pt x="5111" y="16254"/>
                </a:lnTo>
                <a:lnTo>
                  <a:pt x="5038" y="15549"/>
                </a:lnTo>
                <a:lnTo>
                  <a:pt x="4965" y="15086"/>
                </a:lnTo>
                <a:lnTo>
                  <a:pt x="4867" y="14600"/>
                </a:lnTo>
                <a:lnTo>
                  <a:pt x="4624" y="13675"/>
                </a:lnTo>
                <a:lnTo>
                  <a:pt x="4527" y="13310"/>
                </a:lnTo>
                <a:lnTo>
                  <a:pt x="4454" y="13018"/>
                </a:lnTo>
                <a:lnTo>
                  <a:pt x="4405" y="12896"/>
                </a:lnTo>
                <a:lnTo>
                  <a:pt x="4356" y="12823"/>
                </a:lnTo>
                <a:lnTo>
                  <a:pt x="4356" y="12799"/>
                </a:lnTo>
                <a:lnTo>
                  <a:pt x="4332" y="12750"/>
                </a:lnTo>
                <a:lnTo>
                  <a:pt x="4283" y="12702"/>
                </a:lnTo>
                <a:lnTo>
                  <a:pt x="4235" y="12677"/>
                </a:lnTo>
                <a:lnTo>
                  <a:pt x="4186" y="12653"/>
                </a:lnTo>
                <a:lnTo>
                  <a:pt x="4113" y="12677"/>
                </a:lnTo>
                <a:lnTo>
                  <a:pt x="4040" y="12750"/>
                </a:lnTo>
                <a:lnTo>
                  <a:pt x="3991" y="12848"/>
                </a:lnTo>
                <a:lnTo>
                  <a:pt x="3918" y="13091"/>
                </a:lnTo>
                <a:lnTo>
                  <a:pt x="3870" y="13286"/>
                </a:lnTo>
                <a:lnTo>
                  <a:pt x="3772" y="13237"/>
                </a:lnTo>
                <a:lnTo>
                  <a:pt x="3675" y="13213"/>
                </a:lnTo>
                <a:lnTo>
                  <a:pt x="3626" y="13237"/>
                </a:lnTo>
                <a:lnTo>
                  <a:pt x="3602" y="13310"/>
                </a:lnTo>
                <a:lnTo>
                  <a:pt x="3626" y="13383"/>
                </a:lnTo>
                <a:lnTo>
                  <a:pt x="3675" y="13456"/>
                </a:lnTo>
                <a:lnTo>
                  <a:pt x="3748" y="13529"/>
                </a:lnTo>
                <a:lnTo>
                  <a:pt x="3821" y="13578"/>
                </a:lnTo>
                <a:lnTo>
                  <a:pt x="3797" y="13772"/>
                </a:lnTo>
                <a:lnTo>
                  <a:pt x="3651" y="13772"/>
                </a:lnTo>
                <a:lnTo>
                  <a:pt x="3505" y="13821"/>
                </a:lnTo>
                <a:lnTo>
                  <a:pt x="3480" y="13845"/>
                </a:lnTo>
                <a:lnTo>
                  <a:pt x="3505" y="13870"/>
                </a:lnTo>
                <a:lnTo>
                  <a:pt x="3651" y="13943"/>
                </a:lnTo>
                <a:lnTo>
                  <a:pt x="3772" y="14016"/>
                </a:lnTo>
                <a:lnTo>
                  <a:pt x="3724" y="14405"/>
                </a:lnTo>
                <a:lnTo>
                  <a:pt x="3505" y="14381"/>
                </a:lnTo>
                <a:lnTo>
                  <a:pt x="3407" y="14381"/>
                </a:lnTo>
                <a:lnTo>
                  <a:pt x="3310" y="14405"/>
                </a:lnTo>
                <a:lnTo>
                  <a:pt x="3286" y="14454"/>
                </a:lnTo>
                <a:lnTo>
                  <a:pt x="3286" y="14478"/>
                </a:lnTo>
                <a:lnTo>
                  <a:pt x="3286" y="14502"/>
                </a:lnTo>
                <a:lnTo>
                  <a:pt x="3383" y="14551"/>
                </a:lnTo>
                <a:lnTo>
                  <a:pt x="3480" y="14624"/>
                </a:lnTo>
                <a:lnTo>
                  <a:pt x="3675" y="14721"/>
                </a:lnTo>
                <a:lnTo>
                  <a:pt x="3675" y="14892"/>
                </a:lnTo>
                <a:lnTo>
                  <a:pt x="3480" y="14892"/>
                </a:lnTo>
                <a:lnTo>
                  <a:pt x="3286" y="14916"/>
                </a:lnTo>
                <a:lnTo>
                  <a:pt x="3213" y="14940"/>
                </a:lnTo>
                <a:lnTo>
                  <a:pt x="3140" y="14965"/>
                </a:lnTo>
                <a:lnTo>
                  <a:pt x="3115" y="15013"/>
                </a:lnTo>
                <a:lnTo>
                  <a:pt x="3115" y="15038"/>
                </a:lnTo>
                <a:lnTo>
                  <a:pt x="3140" y="15086"/>
                </a:lnTo>
                <a:lnTo>
                  <a:pt x="3188" y="15135"/>
                </a:lnTo>
                <a:lnTo>
                  <a:pt x="3310" y="15208"/>
                </a:lnTo>
                <a:lnTo>
                  <a:pt x="3456" y="15232"/>
                </a:lnTo>
                <a:lnTo>
                  <a:pt x="3626" y="15257"/>
                </a:lnTo>
                <a:lnTo>
                  <a:pt x="3578" y="15573"/>
                </a:lnTo>
                <a:lnTo>
                  <a:pt x="3334" y="15549"/>
                </a:lnTo>
                <a:lnTo>
                  <a:pt x="3018" y="15549"/>
                </a:lnTo>
                <a:lnTo>
                  <a:pt x="2921" y="15573"/>
                </a:lnTo>
                <a:lnTo>
                  <a:pt x="2896" y="15597"/>
                </a:lnTo>
                <a:lnTo>
                  <a:pt x="2896" y="15622"/>
                </a:lnTo>
                <a:lnTo>
                  <a:pt x="2945" y="15695"/>
                </a:lnTo>
                <a:lnTo>
                  <a:pt x="3018" y="15743"/>
                </a:lnTo>
                <a:lnTo>
                  <a:pt x="3164" y="15816"/>
                </a:lnTo>
                <a:lnTo>
                  <a:pt x="3359" y="15889"/>
                </a:lnTo>
                <a:lnTo>
                  <a:pt x="3553" y="15914"/>
                </a:lnTo>
                <a:lnTo>
                  <a:pt x="3529" y="16011"/>
                </a:lnTo>
                <a:lnTo>
                  <a:pt x="3261" y="16035"/>
                </a:lnTo>
                <a:lnTo>
                  <a:pt x="3115" y="16060"/>
                </a:lnTo>
                <a:lnTo>
                  <a:pt x="2994" y="16108"/>
                </a:lnTo>
                <a:lnTo>
                  <a:pt x="2969" y="16133"/>
                </a:lnTo>
                <a:lnTo>
                  <a:pt x="2969" y="16181"/>
                </a:lnTo>
                <a:lnTo>
                  <a:pt x="2969" y="16206"/>
                </a:lnTo>
                <a:lnTo>
                  <a:pt x="2994" y="16230"/>
                </a:lnTo>
                <a:lnTo>
                  <a:pt x="3115" y="16279"/>
                </a:lnTo>
                <a:lnTo>
                  <a:pt x="3237" y="16303"/>
                </a:lnTo>
                <a:lnTo>
                  <a:pt x="3480" y="16327"/>
                </a:lnTo>
                <a:lnTo>
                  <a:pt x="3432" y="16790"/>
                </a:lnTo>
                <a:lnTo>
                  <a:pt x="3261" y="16790"/>
                </a:lnTo>
                <a:lnTo>
                  <a:pt x="3115" y="16814"/>
                </a:lnTo>
                <a:lnTo>
                  <a:pt x="2872" y="16838"/>
                </a:lnTo>
                <a:lnTo>
                  <a:pt x="2775" y="16887"/>
                </a:lnTo>
                <a:lnTo>
                  <a:pt x="2677" y="16960"/>
                </a:lnTo>
                <a:lnTo>
                  <a:pt x="2653" y="17033"/>
                </a:lnTo>
                <a:lnTo>
                  <a:pt x="2677" y="17082"/>
                </a:lnTo>
                <a:lnTo>
                  <a:pt x="2702" y="17106"/>
                </a:lnTo>
                <a:lnTo>
                  <a:pt x="2799" y="17155"/>
                </a:lnTo>
                <a:lnTo>
                  <a:pt x="2896" y="17155"/>
                </a:lnTo>
                <a:lnTo>
                  <a:pt x="3091" y="17179"/>
                </a:lnTo>
                <a:lnTo>
                  <a:pt x="3383" y="17203"/>
                </a:lnTo>
                <a:lnTo>
                  <a:pt x="3359" y="17398"/>
                </a:lnTo>
                <a:lnTo>
                  <a:pt x="3188" y="17398"/>
                </a:lnTo>
                <a:lnTo>
                  <a:pt x="3042" y="17422"/>
                </a:lnTo>
                <a:lnTo>
                  <a:pt x="2750" y="17520"/>
                </a:lnTo>
                <a:lnTo>
                  <a:pt x="2702" y="17544"/>
                </a:lnTo>
                <a:lnTo>
                  <a:pt x="2677" y="17593"/>
                </a:lnTo>
                <a:lnTo>
                  <a:pt x="2702" y="17641"/>
                </a:lnTo>
                <a:lnTo>
                  <a:pt x="2750" y="17666"/>
                </a:lnTo>
                <a:lnTo>
                  <a:pt x="2896" y="17714"/>
                </a:lnTo>
                <a:lnTo>
                  <a:pt x="3018" y="17739"/>
                </a:lnTo>
                <a:lnTo>
                  <a:pt x="3310" y="17739"/>
                </a:lnTo>
                <a:lnTo>
                  <a:pt x="3310" y="17763"/>
                </a:lnTo>
                <a:lnTo>
                  <a:pt x="3286" y="17933"/>
                </a:lnTo>
                <a:lnTo>
                  <a:pt x="3018" y="17958"/>
                </a:lnTo>
                <a:lnTo>
                  <a:pt x="2799" y="17982"/>
                </a:lnTo>
                <a:lnTo>
                  <a:pt x="2702" y="18031"/>
                </a:lnTo>
                <a:lnTo>
                  <a:pt x="2629" y="18079"/>
                </a:lnTo>
                <a:lnTo>
                  <a:pt x="2604" y="18128"/>
                </a:lnTo>
                <a:lnTo>
                  <a:pt x="2604" y="18177"/>
                </a:lnTo>
                <a:lnTo>
                  <a:pt x="2653" y="18250"/>
                </a:lnTo>
                <a:lnTo>
                  <a:pt x="2702" y="18274"/>
                </a:lnTo>
                <a:lnTo>
                  <a:pt x="2775" y="18298"/>
                </a:lnTo>
                <a:lnTo>
                  <a:pt x="2848" y="18323"/>
                </a:lnTo>
                <a:lnTo>
                  <a:pt x="3018" y="18323"/>
                </a:lnTo>
                <a:lnTo>
                  <a:pt x="3164" y="18298"/>
                </a:lnTo>
                <a:lnTo>
                  <a:pt x="3237" y="18323"/>
                </a:lnTo>
                <a:lnTo>
                  <a:pt x="3213" y="18517"/>
                </a:lnTo>
                <a:lnTo>
                  <a:pt x="2848" y="18566"/>
                </a:lnTo>
                <a:lnTo>
                  <a:pt x="2677" y="18615"/>
                </a:lnTo>
                <a:lnTo>
                  <a:pt x="2604" y="18663"/>
                </a:lnTo>
                <a:lnTo>
                  <a:pt x="2531" y="18712"/>
                </a:lnTo>
                <a:lnTo>
                  <a:pt x="2507" y="18761"/>
                </a:lnTo>
                <a:lnTo>
                  <a:pt x="2507" y="18785"/>
                </a:lnTo>
                <a:lnTo>
                  <a:pt x="2531" y="18809"/>
                </a:lnTo>
                <a:lnTo>
                  <a:pt x="2556" y="18834"/>
                </a:lnTo>
                <a:lnTo>
                  <a:pt x="2702" y="18882"/>
                </a:lnTo>
                <a:lnTo>
                  <a:pt x="3164" y="18882"/>
                </a:lnTo>
                <a:lnTo>
                  <a:pt x="3115" y="19223"/>
                </a:lnTo>
                <a:lnTo>
                  <a:pt x="2799" y="19199"/>
                </a:lnTo>
                <a:lnTo>
                  <a:pt x="2677" y="19199"/>
                </a:lnTo>
                <a:lnTo>
                  <a:pt x="2580" y="19223"/>
                </a:lnTo>
                <a:lnTo>
                  <a:pt x="2483" y="19247"/>
                </a:lnTo>
                <a:lnTo>
                  <a:pt x="2410" y="19320"/>
                </a:lnTo>
                <a:lnTo>
                  <a:pt x="2410" y="19369"/>
                </a:lnTo>
                <a:lnTo>
                  <a:pt x="2410" y="19393"/>
                </a:lnTo>
                <a:lnTo>
                  <a:pt x="2483" y="19466"/>
                </a:lnTo>
                <a:lnTo>
                  <a:pt x="2580" y="19515"/>
                </a:lnTo>
                <a:lnTo>
                  <a:pt x="2702" y="19564"/>
                </a:lnTo>
                <a:lnTo>
                  <a:pt x="2799" y="19564"/>
                </a:lnTo>
                <a:lnTo>
                  <a:pt x="3042" y="19612"/>
                </a:lnTo>
                <a:lnTo>
                  <a:pt x="3018" y="19807"/>
                </a:lnTo>
                <a:lnTo>
                  <a:pt x="2896" y="19807"/>
                </a:lnTo>
                <a:lnTo>
                  <a:pt x="2556" y="19856"/>
                </a:lnTo>
                <a:lnTo>
                  <a:pt x="2483" y="19880"/>
                </a:lnTo>
                <a:lnTo>
                  <a:pt x="2434" y="19904"/>
                </a:lnTo>
                <a:lnTo>
                  <a:pt x="2337" y="20001"/>
                </a:lnTo>
                <a:lnTo>
                  <a:pt x="2312" y="20026"/>
                </a:lnTo>
                <a:lnTo>
                  <a:pt x="2337" y="20074"/>
                </a:lnTo>
                <a:lnTo>
                  <a:pt x="2434" y="20123"/>
                </a:lnTo>
                <a:lnTo>
                  <a:pt x="2531" y="20147"/>
                </a:lnTo>
                <a:lnTo>
                  <a:pt x="2726" y="20172"/>
                </a:lnTo>
                <a:lnTo>
                  <a:pt x="2507" y="20269"/>
                </a:lnTo>
                <a:lnTo>
                  <a:pt x="2288" y="20366"/>
                </a:lnTo>
                <a:lnTo>
                  <a:pt x="1801" y="20512"/>
                </a:lnTo>
                <a:lnTo>
                  <a:pt x="1655" y="20537"/>
                </a:lnTo>
                <a:lnTo>
                  <a:pt x="1485" y="20561"/>
                </a:lnTo>
                <a:lnTo>
                  <a:pt x="1315" y="20537"/>
                </a:lnTo>
                <a:lnTo>
                  <a:pt x="1145" y="20488"/>
                </a:lnTo>
                <a:lnTo>
                  <a:pt x="1120" y="20464"/>
                </a:lnTo>
                <a:lnTo>
                  <a:pt x="1096" y="20415"/>
                </a:lnTo>
                <a:lnTo>
                  <a:pt x="1096" y="20391"/>
                </a:lnTo>
                <a:lnTo>
                  <a:pt x="1096" y="20342"/>
                </a:lnTo>
                <a:lnTo>
                  <a:pt x="1145" y="20245"/>
                </a:lnTo>
                <a:lnTo>
                  <a:pt x="1242" y="20123"/>
                </a:lnTo>
                <a:lnTo>
                  <a:pt x="1485" y="19929"/>
                </a:lnTo>
                <a:lnTo>
                  <a:pt x="1631" y="19831"/>
                </a:lnTo>
                <a:lnTo>
                  <a:pt x="1680" y="19807"/>
                </a:lnTo>
                <a:lnTo>
                  <a:pt x="1704" y="19758"/>
                </a:lnTo>
                <a:lnTo>
                  <a:pt x="1704" y="19710"/>
                </a:lnTo>
                <a:lnTo>
                  <a:pt x="1704" y="19661"/>
                </a:lnTo>
                <a:lnTo>
                  <a:pt x="1728" y="19588"/>
                </a:lnTo>
                <a:lnTo>
                  <a:pt x="1826" y="18785"/>
                </a:lnTo>
                <a:lnTo>
                  <a:pt x="1923" y="18006"/>
                </a:lnTo>
                <a:lnTo>
                  <a:pt x="2045" y="16425"/>
                </a:lnTo>
                <a:lnTo>
                  <a:pt x="2142" y="14843"/>
                </a:lnTo>
                <a:lnTo>
                  <a:pt x="2264" y="13237"/>
                </a:lnTo>
                <a:lnTo>
                  <a:pt x="2410" y="11631"/>
                </a:lnTo>
                <a:lnTo>
                  <a:pt x="2531" y="10025"/>
                </a:lnTo>
                <a:lnTo>
                  <a:pt x="2556" y="9368"/>
                </a:lnTo>
                <a:lnTo>
                  <a:pt x="2580" y="8663"/>
                </a:lnTo>
                <a:lnTo>
                  <a:pt x="2580" y="8322"/>
                </a:lnTo>
                <a:lnTo>
                  <a:pt x="2580" y="7981"/>
                </a:lnTo>
                <a:lnTo>
                  <a:pt x="2531" y="7641"/>
                </a:lnTo>
                <a:lnTo>
                  <a:pt x="2483" y="7324"/>
                </a:lnTo>
                <a:lnTo>
                  <a:pt x="2483" y="7251"/>
                </a:lnTo>
                <a:lnTo>
                  <a:pt x="2458" y="7178"/>
                </a:lnTo>
                <a:lnTo>
                  <a:pt x="2434" y="7130"/>
                </a:lnTo>
                <a:lnTo>
                  <a:pt x="2410" y="7105"/>
                </a:lnTo>
                <a:lnTo>
                  <a:pt x="2337" y="7057"/>
                </a:lnTo>
                <a:lnTo>
                  <a:pt x="2239" y="7057"/>
                </a:lnTo>
                <a:lnTo>
                  <a:pt x="2166" y="7105"/>
                </a:lnTo>
                <a:lnTo>
                  <a:pt x="2020" y="7130"/>
                </a:lnTo>
                <a:lnTo>
                  <a:pt x="1899" y="7154"/>
                </a:lnTo>
                <a:lnTo>
                  <a:pt x="1826" y="7227"/>
                </a:lnTo>
                <a:lnTo>
                  <a:pt x="1801" y="7300"/>
                </a:lnTo>
                <a:lnTo>
                  <a:pt x="1801" y="7349"/>
                </a:lnTo>
                <a:lnTo>
                  <a:pt x="1801" y="7397"/>
                </a:lnTo>
                <a:lnTo>
                  <a:pt x="1874" y="7446"/>
                </a:lnTo>
                <a:lnTo>
                  <a:pt x="1923" y="7470"/>
                </a:lnTo>
                <a:lnTo>
                  <a:pt x="1899" y="7519"/>
                </a:lnTo>
                <a:lnTo>
                  <a:pt x="1704" y="7519"/>
                </a:lnTo>
                <a:lnTo>
                  <a:pt x="1631" y="7543"/>
                </a:lnTo>
                <a:lnTo>
                  <a:pt x="1558" y="7592"/>
                </a:lnTo>
                <a:lnTo>
                  <a:pt x="1534" y="7665"/>
                </a:lnTo>
                <a:lnTo>
                  <a:pt x="1534" y="7714"/>
                </a:lnTo>
                <a:lnTo>
                  <a:pt x="1558" y="7738"/>
                </a:lnTo>
                <a:lnTo>
                  <a:pt x="1631" y="7811"/>
                </a:lnTo>
                <a:lnTo>
                  <a:pt x="1753" y="7860"/>
                </a:lnTo>
                <a:lnTo>
                  <a:pt x="1728" y="7957"/>
                </a:lnTo>
                <a:lnTo>
                  <a:pt x="1582" y="7957"/>
                </a:lnTo>
                <a:lnTo>
                  <a:pt x="1461" y="8006"/>
                </a:lnTo>
                <a:lnTo>
                  <a:pt x="1412" y="8054"/>
                </a:lnTo>
                <a:lnTo>
                  <a:pt x="1388" y="8127"/>
                </a:lnTo>
                <a:lnTo>
                  <a:pt x="1412" y="8200"/>
                </a:lnTo>
                <a:lnTo>
                  <a:pt x="1461" y="8249"/>
                </a:lnTo>
                <a:lnTo>
                  <a:pt x="1534" y="8273"/>
                </a:lnTo>
                <a:lnTo>
                  <a:pt x="1631" y="8298"/>
                </a:lnTo>
                <a:lnTo>
                  <a:pt x="1582" y="8468"/>
                </a:lnTo>
                <a:lnTo>
                  <a:pt x="1437" y="8468"/>
                </a:lnTo>
                <a:lnTo>
                  <a:pt x="1364" y="8517"/>
                </a:lnTo>
                <a:lnTo>
                  <a:pt x="1291" y="8541"/>
                </a:lnTo>
                <a:lnTo>
                  <a:pt x="1291" y="8590"/>
                </a:lnTo>
                <a:lnTo>
                  <a:pt x="1291" y="8638"/>
                </a:lnTo>
                <a:lnTo>
                  <a:pt x="1339" y="8687"/>
                </a:lnTo>
                <a:lnTo>
                  <a:pt x="1388" y="8736"/>
                </a:lnTo>
                <a:lnTo>
                  <a:pt x="1509" y="8760"/>
                </a:lnTo>
                <a:lnTo>
                  <a:pt x="1485" y="8833"/>
                </a:lnTo>
                <a:lnTo>
                  <a:pt x="1461" y="8930"/>
                </a:lnTo>
                <a:lnTo>
                  <a:pt x="1315" y="8955"/>
                </a:lnTo>
                <a:lnTo>
                  <a:pt x="1242" y="8979"/>
                </a:lnTo>
                <a:lnTo>
                  <a:pt x="1193" y="9028"/>
                </a:lnTo>
                <a:lnTo>
                  <a:pt x="1169" y="9076"/>
                </a:lnTo>
                <a:lnTo>
                  <a:pt x="1169" y="9149"/>
                </a:lnTo>
                <a:lnTo>
                  <a:pt x="1218" y="9198"/>
                </a:lnTo>
                <a:lnTo>
                  <a:pt x="1242" y="9222"/>
                </a:lnTo>
                <a:lnTo>
                  <a:pt x="1364" y="9271"/>
                </a:lnTo>
                <a:lnTo>
                  <a:pt x="1364" y="9295"/>
                </a:lnTo>
                <a:lnTo>
                  <a:pt x="1315" y="9320"/>
                </a:lnTo>
                <a:lnTo>
                  <a:pt x="1169" y="9344"/>
                </a:lnTo>
                <a:lnTo>
                  <a:pt x="1096" y="9393"/>
                </a:lnTo>
                <a:lnTo>
                  <a:pt x="1047" y="9441"/>
                </a:lnTo>
                <a:lnTo>
                  <a:pt x="1023" y="9539"/>
                </a:lnTo>
                <a:lnTo>
                  <a:pt x="1047" y="9563"/>
                </a:lnTo>
                <a:lnTo>
                  <a:pt x="1072" y="9612"/>
                </a:lnTo>
                <a:lnTo>
                  <a:pt x="1120" y="9636"/>
                </a:lnTo>
                <a:lnTo>
                  <a:pt x="1169" y="9660"/>
                </a:lnTo>
                <a:lnTo>
                  <a:pt x="1291" y="9660"/>
                </a:lnTo>
                <a:lnTo>
                  <a:pt x="1266" y="9733"/>
                </a:lnTo>
                <a:lnTo>
                  <a:pt x="1145" y="9733"/>
                </a:lnTo>
                <a:lnTo>
                  <a:pt x="1072" y="9758"/>
                </a:lnTo>
                <a:lnTo>
                  <a:pt x="1023" y="9806"/>
                </a:lnTo>
                <a:lnTo>
                  <a:pt x="999" y="9879"/>
                </a:lnTo>
                <a:lnTo>
                  <a:pt x="1023" y="9952"/>
                </a:lnTo>
                <a:lnTo>
                  <a:pt x="1120" y="10001"/>
                </a:lnTo>
                <a:lnTo>
                  <a:pt x="1218" y="10025"/>
                </a:lnTo>
                <a:lnTo>
                  <a:pt x="1169" y="10269"/>
                </a:lnTo>
                <a:lnTo>
                  <a:pt x="1096" y="10244"/>
                </a:lnTo>
                <a:lnTo>
                  <a:pt x="1023" y="10269"/>
                </a:lnTo>
                <a:lnTo>
                  <a:pt x="974" y="10293"/>
                </a:lnTo>
                <a:lnTo>
                  <a:pt x="926" y="10342"/>
                </a:lnTo>
                <a:lnTo>
                  <a:pt x="926" y="10390"/>
                </a:lnTo>
                <a:lnTo>
                  <a:pt x="926" y="10439"/>
                </a:lnTo>
                <a:lnTo>
                  <a:pt x="950" y="10488"/>
                </a:lnTo>
                <a:lnTo>
                  <a:pt x="999" y="10536"/>
                </a:lnTo>
                <a:lnTo>
                  <a:pt x="1096" y="10609"/>
                </a:lnTo>
                <a:lnTo>
                  <a:pt x="1072" y="10634"/>
                </a:lnTo>
                <a:lnTo>
                  <a:pt x="1047" y="10682"/>
                </a:lnTo>
                <a:lnTo>
                  <a:pt x="1047" y="10755"/>
                </a:lnTo>
                <a:lnTo>
                  <a:pt x="1047" y="10804"/>
                </a:lnTo>
                <a:lnTo>
                  <a:pt x="1145" y="11096"/>
                </a:lnTo>
                <a:lnTo>
                  <a:pt x="1169" y="11291"/>
                </a:lnTo>
                <a:lnTo>
                  <a:pt x="1193" y="11461"/>
                </a:lnTo>
                <a:lnTo>
                  <a:pt x="1193" y="11631"/>
                </a:lnTo>
                <a:lnTo>
                  <a:pt x="1120" y="11777"/>
                </a:lnTo>
                <a:lnTo>
                  <a:pt x="1096" y="11826"/>
                </a:lnTo>
                <a:lnTo>
                  <a:pt x="1023" y="11875"/>
                </a:lnTo>
                <a:lnTo>
                  <a:pt x="950" y="11923"/>
                </a:lnTo>
                <a:lnTo>
                  <a:pt x="780" y="11923"/>
                </a:lnTo>
                <a:lnTo>
                  <a:pt x="707" y="11875"/>
                </a:lnTo>
                <a:lnTo>
                  <a:pt x="658" y="11826"/>
                </a:lnTo>
                <a:lnTo>
                  <a:pt x="609" y="11753"/>
                </a:lnTo>
                <a:lnTo>
                  <a:pt x="512" y="11607"/>
                </a:lnTo>
                <a:lnTo>
                  <a:pt x="463" y="11437"/>
                </a:lnTo>
                <a:lnTo>
                  <a:pt x="463" y="11315"/>
                </a:lnTo>
                <a:lnTo>
                  <a:pt x="463" y="11193"/>
                </a:lnTo>
                <a:lnTo>
                  <a:pt x="512" y="10974"/>
                </a:lnTo>
                <a:lnTo>
                  <a:pt x="585" y="10974"/>
                </a:lnTo>
                <a:lnTo>
                  <a:pt x="634" y="10950"/>
                </a:lnTo>
                <a:lnTo>
                  <a:pt x="658" y="10901"/>
                </a:lnTo>
                <a:lnTo>
                  <a:pt x="658" y="10853"/>
                </a:lnTo>
                <a:lnTo>
                  <a:pt x="609" y="10658"/>
                </a:lnTo>
                <a:lnTo>
                  <a:pt x="585" y="10463"/>
                </a:lnTo>
                <a:lnTo>
                  <a:pt x="561" y="10074"/>
                </a:lnTo>
                <a:lnTo>
                  <a:pt x="585" y="9660"/>
                </a:lnTo>
                <a:lnTo>
                  <a:pt x="634" y="9271"/>
                </a:lnTo>
                <a:lnTo>
                  <a:pt x="731" y="8882"/>
                </a:lnTo>
                <a:lnTo>
                  <a:pt x="828" y="8492"/>
                </a:lnTo>
                <a:lnTo>
                  <a:pt x="1072" y="7714"/>
                </a:lnTo>
                <a:lnTo>
                  <a:pt x="1218" y="7227"/>
                </a:lnTo>
                <a:lnTo>
                  <a:pt x="1412" y="6740"/>
                </a:lnTo>
                <a:lnTo>
                  <a:pt x="1631" y="6302"/>
                </a:lnTo>
                <a:lnTo>
                  <a:pt x="1753" y="6108"/>
                </a:lnTo>
                <a:lnTo>
                  <a:pt x="1899" y="5913"/>
                </a:lnTo>
                <a:lnTo>
                  <a:pt x="2045" y="5743"/>
                </a:lnTo>
                <a:lnTo>
                  <a:pt x="2215" y="5572"/>
                </a:lnTo>
                <a:lnTo>
                  <a:pt x="2385" y="5402"/>
                </a:lnTo>
                <a:lnTo>
                  <a:pt x="2580" y="5280"/>
                </a:lnTo>
                <a:lnTo>
                  <a:pt x="2799" y="5159"/>
                </a:lnTo>
                <a:lnTo>
                  <a:pt x="3042" y="5061"/>
                </a:lnTo>
                <a:lnTo>
                  <a:pt x="3286" y="4964"/>
                </a:lnTo>
                <a:lnTo>
                  <a:pt x="3553" y="4891"/>
                </a:lnTo>
                <a:lnTo>
                  <a:pt x="3845" y="4842"/>
                </a:lnTo>
                <a:lnTo>
                  <a:pt x="4113" y="4818"/>
                </a:lnTo>
                <a:lnTo>
                  <a:pt x="4162" y="4842"/>
                </a:lnTo>
                <a:lnTo>
                  <a:pt x="4259" y="4818"/>
                </a:lnTo>
                <a:close/>
                <a:moveTo>
                  <a:pt x="4259" y="0"/>
                </a:moveTo>
                <a:lnTo>
                  <a:pt x="4016" y="25"/>
                </a:lnTo>
                <a:lnTo>
                  <a:pt x="3797" y="98"/>
                </a:lnTo>
                <a:lnTo>
                  <a:pt x="3675" y="98"/>
                </a:lnTo>
                <a:lnTo>
                  <a:pt x="3578" y="146"/>
                </a:lnTo>
                <a:lnTo>
                  <a:pt x="3334" y="244"/>
                </a:lnTo>
                <a:lnTo>
                  <a:pt x="3140" y="390"/>
                </a:lnTo>
                <a:lnTo>
                  <a:pt x="2945" y="536"/>
                </a:lnTo>
                <a:lnTo>
                  <a:pt x="2799" y="682"/>
                </a:lnTo>
                <a:lnTo>
                  <a:pt x="2677" y="852"/>
                </a:lnTo>
                <a:lnTo>
                  <a:pt x="2556" y="1047"/>
                </a:lnTo>
                <a:lnTo>
                  <a:pt x="2458" y="1241"/>
                </a:lnTo>
                <a:lnTo>
                  <a:pt x="2385" y="1436"/>
                </a:lnTo>
                <a:lnTo>
                  <a:pt x="2337" y="1655"/>
                </a:lnTo>
                <a:lnTo>
                  <a:pt x="2288" y="1850"/>
                </a:lnTo>
                <a:lnTo>
                  <a:pt x="2264" y="2069"/>
                </a:lnTo>
                <a:lnTo>
                  <a:pt x="2264" y="2263"/>
                </a:lnTo>
                <a:lnTo>
                  <a:pt x="2288" y="2434"/>
                </a:lnTo>
                <a:lnTo>
                  <a:pt x="2312" y="2628"/>
                </a:lnTo>
                <a:lnTo>
                  <a:pt x="2361" y="2823"/>
                </a:lnTo>
                <a:lnTo>
                  <a:pt x="2434" y="2993"/>
                </a:lnTo>
                <a:lnTo>
                  <a:pt x="2507" y="3164"/>
                </a:lnTo>
                <a:lnTo>
                  <a:pt x="2604" y="3310"/>
                </a:lnTo>
                <a:lnTo>
                  <a:pt x="2702" y="3480"/>
                </a:lnTo>
                <a:lnTo>
                  <a:pt x="2823" y="3626"/>
                </a:lnTo>
                <a:lnTo>
                  <a:pt x="2945" y="3748"/>
                </a:lnTo>
                <a:lnTo>
                  <a:pt x="3067" y="3869"/>
                </a:lnTo>
                <a:lnTo>
                  <a:pt x="3213" y="3991"/>
                </a:lnTo>
                <a:lnTo>
                  <a:pt x="3383" y="4088"/>
                </a:lnTo>
                <a:lnTo>
                  <a:pt x="3553" y="4161"/>
                </a:lnTo>
                <a:lnTo>
                  <a:pt x="3724" y="4210"/>
                </a:lnTo>
                <a:lnTo>
                  <a:pt x="3894" y="4258"/>
                </a:lnTo>
                <a:lnTo>
                  <a:pt x="3894" y="4404"/>
                </a:lnTo>
                <a:lnTo>
                  <a:pt x="3553" y="4429"/>
                </a:lnTo>
                <a:lnTo>
                  <a:pt x="3261" y="4502"/>
                </a:lnTo>
                <a:lnTo>
                  <a:pt x="2969" y="4575"/>
                </a:lnTo>
                <a:lnTo>
                  <a:pt x="2702" y="4696"/>
                </a:lnTo>
                <a:lnTo>
                  <a:pt x="2458" y="4818"/>
                </a:lnTo>
                <a:lnTo>
                  <a:pt x="2239" y="4964"/>
                </a:lnTo>
                <a:lnTo>
                  <a:pt x="2020" y="5110"/>
                </a:lnTo>
                <a:lnTo>
                  <a:pt x="1826" y="5305"/>
                </a:lnTo>
                <a:lnTo>
                  <a:pt x="1655" y="5499"/>
                </a:lnTo>
                <a:lnTo>
                  <a:pt x="1485" y="5694"/>
                </a:lnTo>
                <a:lnTo>
                  <a:pt x="1339" y="5937"/>
                </a:lnTo>
                <a:lnTo>
                  <a:pt x="1193" y="6156"/>
                </a:lnTo>
                <a:lnTo>
                  <a:pt x="1072" y="6400"/>
                </a:lnTo>
                <a:lnTo>
                  <a:pt x="853" y="6935"/>
                </a:lnTo>
                <a:lnTo>
                  <a:pt x="658" y="7470"/>
                </a:lnTo>
                <a:lnTo>
                  <a:pt x="366" y="8492"/>
                </a:lnTo>
                <a:lnTo>
                  <a:pt x="244" y="9003"/>
                </a:lnTo>
                <a:lnTo>
                  <a:pt x="147" y="9514"/>
                </a:lnTo>
                <a:lnTo>
                  <a:pt x="123" y="9782"/>
                </a:lnTo>
                <a:lnTo>
                  <a:pt x="123" y="10098"/>
                </a:lnTo>
                <a:lnTo>
                  <a:pt x="147" y="10415"/>
                </a:lnTo>
                <a:lnTo>
                  <a:pt x="171" y="10561"/>
                </a:lnTo>
                <a:lnTo>
                  <a:pt x="220" y="10682"/>
                </a:lnTo>
                <a:lnTo>
                  <a:pt x="147" y="10755"/>
                </a:lnTo>
                <a:lnTo>
                  <a:pt x="74" y="10853"/>
                </a:lnTo>
                <a:lnTo>
                  <a:pt x="25" y="10974"/>
                </a:lnTo>
                <a:lnTo>
                  <a:pt x="1" y="11096"/>
                </a:lnTo>
                <a:lnTo>
                  <a:pt x="1" y="11339"/>
                </a:lnTo>
                <a:lnTo>
                  <a:pt x="25" y="11558"/>
                </a:lnTo>
                <a:lnTo>
                  <a:pt x="74" y="11704"/>
                </a:lnTo>
                <a:lnTo>
                  <a:pt x="123" y="11826"/>
                </a:lnTo>
                <a:lnTo>
                  <a:pt x="196" y="11972"/>
                </a:lnTo>
                <a:lnTo>
                  <a:pt x="269" y="12093"/>
                </a:lnTo>
                <a:lnTo>
                  <a:pt x="366" y="12191"/>
                </a:lnTo>
                <a:lnTo>
                  <a:pt x="488" y="12264"/>
                </a:lnTo>
                <a:lnTo>
                  <a:pt x="609" y="12337"/>
                </a:lnTo>
                <a:lnTo>
                  <a:pt x="755" y="12361"/>
                </a:lnTo>
                <a:lnTo>
                  <a:pt x="926" y="12385"/>
                </a:lnTo>
                <a:lnTo>
                  <a:pt x="1072" y="12361"/>
                </a:lnTo>
                <a:lnTo>
                  <a:pt x="1193" y="12312"/>
                </a:lnTo>
                <a:lnTo>
                  <a:pt x="1291" y="12264"/>
                </a:lnTo>
                <a:lnTo>
                  <a:pt x="1388" y="12166"/>
                </a:lnTo>
                <a:lnTo>
                  <a:pt x="1461" y="12069"/>
                </a:lnTo>
                <a:lnTo>
                  <a:pt x="1509" y="11947"/>
                </a:lnTo>
                <a:lnTo>
                  <a:pt x="1534" y="11802"/>
                </a:lnTo>
                <a:lnTo>
                  <a:pt x="1582" y="11510"/>
                </a:lnTo>
                <a:lnTo>
                  <a:pt x="1582" y="11218"/>
                </a:lnTo>
                <a:lnTo>
                  <a:pt x="1534" y="10950"/>
                </a:lnTo>
                <a:lnTo>
                  <a:pt x="1461" y="10707"/>
                </a:lnTo>
                <a:lnTo>
                  <a:pt x="1437" y="10658"/>
                </a:lnTo>
                <a:lnTo>
                  <a:pt x="1485" y="10536"/>
                </a:lnTo>
                <a:lnTo>
                  <a:pt x="1509" y="10488"/>
                </a:lnTo>
                <a:lnTo>
                  <a:pt x="1534" y="10269"/>
                </a:lnTo>
                <a:lnTo>
                  <a:pt x="1582" y="10025"/>
                </a:lnTo>
                <a:lnTo>
                  <a:pt x="1704" y="9539"/>
                </a:lnTo>
                <a:lnTo>
                  <a:pt x="1850" y="9028"/>
                </a:lnTo>
                <a:lnTo>
                  <a:pt x="2142" y="8103"/>
                </a:lnTo>
                <a:lnTo>
                  <a:pt x="2118" y="9344"/>
                </a:lnTo>
                <a:lnTo>
                  <a:pt x="2045" y="10585"/>
                </a:lnTo>
                <a:lnTo>
                  <a:pt x="1947" y="11826"/>
                </a:lnTo>
                <a:lnTo>
                  <a:pt x="1826" y="13067"/>
                </a:lnTo>
                <a:lnTo>
                  <a:pt x="1680" y="14648"/>
                </a:lnTo>
                <a:lnTo>
                  <a:pt x="1558" y="16254"/>
                </a:lnTo>
                <a:lnTo>
                  <a:pt x="1412" y="17860"/>
                </a:lnTo>
                <a:lnTo>
                  <a:pt x="1339" y="18663"/>
                </a:lnTo>
                <a:lnTo>
                  <a:pt x="1218" y="19442"/>
                </a:lnTo>
                <a:lnTo>
                  <a:pt x="1242" y="19564"/>
                </a:lnTo>
                <a:lnTo>
                  <a:pt x="1120" y="19612"/>
                </a:lnTo>
                <a:lnTo>
                  <a:pt x="1023" y="19661"/>
                </a:lnTo>
                <a:lnTo>
                  <a:pt x="950" y="19734"/>
                </a:lnTo>
                <a:lnTo>
                  <a:pt x="853" y="19831"/>
                </a:lnTo>
                <a:lnTo>
                  <a:pt x="731" y="20026"/>
                </a:lnTo>
                <a:lnTo>
                  <a:pt x="634" y="20245"/>
                </a:lnTo>
                <a:lnTo>
                  <a:pt x="634" y="20342"/>
                </a:lnTo>
                <a:lnTo>
                  <a:pt x="609" y="20464"/>
                </a:lnTo>
                <a:lnTo>
                  <a:pt x="634" y="20561"/>
                </a:lnTo>
                <a:lnTo>
                  <a:pt x="658" y="20683"/>
                </a:lnTo>
                <a:lnTo>
                  <a:pt x="731" y="20780"/>
                </a:lnTo>
                <a:lnTo>
                  <a:pt x="804" y="20853"/>
                </a:lnTo>
                <a:lnTo>
                  <a:pt x="901" y="20926"/>
                </a:lnTo>
                <a:lnTo>
                  <a:pt x="1023" y="20999"/>
                </a:lnTo>
                <a:lnTo>
                  <a:pt x="1145" y="21023"/>
                </a:lnTo>
                <a:lnTo>
                  <a:pt x="1266" y="21048"/>
                </a:lnTo>
                <a:lnTo>
                  <a:pt x="1558" y="21072"/>
                </a:lnTo>
                <a:lnTo>
                  <a:pt x="1874" y="21048"/>
                </a:lnTo>
                <a:lnTo>
                  <a:pt x="2191" y="20975"/>
                </a:lnTo>
                <a:lnTo>
                  <a:pt x="2483" y="20877"/>
                </a:lnTo>
                <a:lnTo>
                  <a:pt x="2775" y="20731"/>
                </a:lnTo>
                <a:lnTo>
                  <a:pt x="3042" y="20610"/>
                </a:lnTo>
                <a:lnTo>
                  <a:pt x="3261" y="20439"/>
                </a:lnTo>
                <a:lnTo>
                  <a:pt x="3334" y="20366"/>
                </a:lnTo>
                <a:lnTo>
                  <a:pt x="3359" y="20293"/>
                </a:lnTo>
                <a:lnTo>
                  <a:pt x="3383" y="20269"/>
                </a:lnTo>
                <a:lnTo>
                  <a:pt x="3456" y="20172"/>
                </a:lnTo>
                <a:lnTo>
                  <a:pt x="3480" y="20050"/>
                </a:lnTo>
                <a:lnTo>
                  <a:pt x="3529" y="19807"/>
                </a:lnTo>
                <a:lnTo>
                  <a:pt x="3699" y="18542"/>
                </a:lnTo>
                <a:lnTo>
                  <a:pt x="3870" y="16984"/>
                </a:lnTo>
                <a:lnTo>
                  <a:pt x="4040" y="15427"/>
                </a:lnTo>
                <a:lnTo>
                  <a:pt x="4064" y="15184"/>
                </a:lnTo>
                <a:lnTo>
                  <a:pt x="4089" y="15111"/>
                </a:lnTo>
                <a:lnTo>
                  <a:pt x="4089" y="15062"/>
                </a:lnTo>
                <a:lnTo>
                  <a:pt x="4186" y="14089"/>
                </a:lnTo>
                <a:lnTo>
                  <a:pt x="4186" y="14040"/>
                </a:lnTo>
                <a:lnTo>
                  <a:pt x="4186" y="13991"/>
                </a:lnTo>
                <a:lnTo>
                  <a:pt x="4186" y="13967"/>
                </a:lnTo>
                <a:lnTo>
                  <a:pt x="4210" y="13870"/>
                </a:lnTo>
                <a:lnTo>
                  <a:pt x="4308" y="14186"/>
                </a:lnTo>
                <a:lnTo>
                  <a:pt x="4454" y="14892"/>
                </a:lnTo>
                <a:lnTo>
                  <a:pt x="4575" y="15597"/>
                </a:lnTo>
                <a:lnTo>
                  <a:pt x="4673" y="16327"/>
                </a:lnTo>
                <a:lnTo>
                  <a:pt x="4721" y="17057"/>
                </a:lnTo>
                <a:lnTo>
                  <a:pt x="4843" y="18493"/>
                </a:lnTo>
                <a:lnTo>
                  <a:pt x="4916" y="19223"/>
                </a:lnTo>
                <a:lnTo>
                  <a:pt x="5013" y="19953"/>
                </a:lnTo>
                <a:lnTo>
                  <a:pt x="5038" y="20147"/>
                </a:lnTo>
                <a:lnTo>
                  <a:pt x="5111" y="20342"/>
                </a:lnTo>
                <a:lnTo>
                  <a:pt x="5208" y="20537"/>
                </a:lnTo>
                <a:lnTo>
                  <a:pt x="5354" y="20683"/>
                </a:lnTo>
                <a:lnTo>
                  <a:pt x="5500" y="20780"/>
                </a:lnTo>
                <a:lnTo>
                  <a:pt x="5670" y="20853"/>
                </a:lnTo>
                <a:lnTo>
                  <a:pt x="5865" y="20877"/>
                </a:lnTo>
                <a:lnTo>
                  <a:pt x="6084" y="20853"/>
                </a:lnTo>
                <a:lnTo>
                  <a:pt x="6303" y="20877"/>
                </a:lnTo>
                <a:lnTo>
                  <a:pt x="6522" y="20902"/>
                </a:lnTo>
                <a:lnTo>
                  <a:pt x="6741" y="20877"/>
                </a:lnTo>
                <a:lnTo>
                  <a:pt x="6936" y="20853"/>
                </a:lnTo>
                <a:lnTo>
                  <a:pt x="7155" y="20780"/>
                </a:lnTo>
                <a:lnTo>
                  <a:pt x="7325" y="20683"/>
                </a:lnTo>
                <a:lnTo>
                  <a:pt x="7495" y="20561"/>
                </a:lnTo>
                <a:lnTo>
                  <a:pt x="7666" y="20391"/>
                </a:lnTo>
                <a:lnTo>
                  <a:pt x="7714" y="20293"/>
                </a:lnTo>
                <a:lnTo>
                  <a:pt x="7739" y="20220"/>
                </a:lnTo>
                <a:lnTo>
                  <a:pt x="7739" y="20123"/>
                </a:lnTo>
                <a:lnTo>
                  <a:pt x="7739" y="20026"/>
                </a:lnTo>
                <a:lnTo>
                  <a:pt x="7739" y="19929"/>
                </a:lnTo>
                <a:lnTo>
                  <a:pt x="7690" y="19831"/>
                </a:lnTo>
                <a:lnTo>
                  <a:pt x="7666" y="19758"/>
                </a:lnTo>
                <a:lnTo>
                  <a:pt x="7593" y="19685"/>
                </a:lnTo>
                <a:lnTo>
                  <a:pt x="7495" y="19612"/>
                </a:lnTo>
                <a:lnTo>
                  <a:pt x="7374" y="19539"/>
                </a:lnTo>
                <a:lnTo>
                  <a:pt x="7130" y="19442"/>
                </a:lnTo>
                <a:lnTo>
                  <a:pt x="7130" y="19418"/>
                </a:lnTo>
                <a:lnTo>
                  <a:pt x="7057" y="19126"/>
                </a:lnTo>
                <a:lnTo>
                  <a:pt x="7009" y="18809"/>
                </a:lnTo>
                <a:lnTo>
                  <a:pt x="6984" y="18152"/>
                </a:lnTo>
                <a:lnTo>
                  <a:pt x="6936" y="16546"/>
                </a:lnTo>
                <a:lnTo>
                  <a:pt x="6863" y="15476"/>
                </a:lnTo>
                <a:lnTo>
                  <a:pt x="6765" y="14405"/>
                </a:lnTo>
                <a:lnTo>
                  <a:pt x="6668" y="13334"/>
                </a:lnTo>
                <a:lnTo>
                  <a:pt x="6595" y="12288"/>
                </a:lnTo>
                <a:lnTo>
                  <a:pt x="6571" y="10804"/>
                </a:lnTo>
                <a:lnTo>
                  <a:pt x="6546" y="9344"/>
                </a:lnTo>
                <a:lnTo>
                  <a:pt x="6546" y="8395"/>
                </a:lnTo>
                <a:lnTo>
                  <a:pt x="6644" y="8663"/>
                </a:lnTo>
                <a:lnTo>
                  <a:pt x="6765" y="8930"/>
                </a:lnTo>
                <a:lnTo>
                  <a:pt x="6814" y="9174"/>
                </a:lnTo>
                <a:lnTo>
                  <a:pt x="6887" y="9417"/>
                </a:lnTo>
                <a:lnTo>
                  <a:pt x="6936" y="9904"/>
                </a:lnTo>
                <a:lnTo>
                  <a:pt x="6984" y="10415"/>
                </a:lnTo>
                <a:lnTo>
                  <a:pt x="7057" y="10901"/>
                </a:lnTo>
                <a:lnTo>
                  <a:pt x="6960" y="11120"/>
                </a:lnTo>
                <a:lnTo>
                  <a:pt x="6911" y="11339"/>
                </a:lnTo>
                <a:lnTo>
                  <a:pt x="6887" y="11583"/>
                </a:lnTo>
                <a:lnTo>
                  <a:pt x="6936" y="11802"/>
                </a:lnTo>
                <a:lnTo>
                  <a:pt x="6960" y="11923"/>
                </a:lnTo>
                <a:lnTo>
                  <a:pt x="7009" y="12020"/>
                </a:lnTo>
                <a:lnTo>
                  <a:pt x="7057" y="12093"/>
                </a:lnTo>
                <a:lnTo>
                  <a:pt x="7130" y="12166"/>
                </a:lnTo>
                <a:lnTo>
                  <a:pt x="7228" y="12239"/>
                </a:lnTo>
                <a:lnTo>
                  <a:pt x="7325" y="12288"/>
                </a:lnTo>
                <a:lnTo>
                  <a:pt x="7447" y="12312"/>
                </a:lnTo>
                <a:lnTo>
                  <a:pt x="7714" y="12312"/>
                </a:lnTo>
                <a:lnTo>
                  <a:pt x="7860" y="12264"/>
                </a:lnTo>
                <a:lnTo>
                  <a:pt x="7982" y="12215"/>
                </a:lnTo>
                <a:lnTo>
                  <a:pt x="8104" y="12142"/>
                </a:lnTo>
                <a:lnTo>
                  <a:pt x="8201" y="12045"/>
                </a:lnTo>
                <a:lnTo>
                  <a:pt x="8298" y="11947"/>
                </a:lnTo>
                <a:lnTo>
                  <a:pt x="8371" y="11826"/>
                </a:lnTo>
                <a:lnTo>
                  <a:pt x="8444" y="11704"/>
                </a:lnTo>
                <a:lnTo>
                  <a:pt x="8517" y="11510"/>
                </a:lnTo>
                <a:lnTo>
                  <a:pt x="8542" y="11291"/>
                </a:lnTo>
                <a:lnTo>
                  <a:pt x="8517" y="11193"/>
                </a:lnTo>
                <a:lnTo>
                  <a:pt x="8493" y="11096"/>
                </a:lnTo>
                <a:lnTo>
                  <a:pt x="8469" y="10999"/>
                </a:lnTo>
                <a:lnTo>
                  <a:pt x="8396" y="10926"/>
                </a:lnTo>
                <a:lnTo>
                  <a:pt x="8469" y="10269"/>
                </a:lnTo>
                <a:lnTo>
                  <a:pt x="8493" y="9587"/>
                </a:lnTo>
                <a:lnTo>
                  <a:pt x="8469" y="8906"/>
                </a:lnTo>
                <a:lnTo>
                  <a:pt x="8396" y="8249"/>
                </a:lnTo>
                <a:lnTo>
                  <a:pt x="8323" y="7908"/>
                </a:lnTo>
                <a:lnTo>
                  <a:pt x="8250" y="7568"/>
                </a:lnTo>
                <a:lnTo>
                  <a:pt x="8177" y="7251"/>
                </a:lnTo>
                <a:lnTo>
                  <a:pt x="8079" y="6935"/>
                </a:lnTo>
                <a:lnTo>
                  <a:pt x="7958" y="6619"/>
                </a:lnTo>
                <a:lnTo>
                  <a:pt x="7812" y="6327"/>
                </a:lnTo>
                <a:lnTo>
                  <a:pt x="7666" y="6035"/>
                </a:lnTo>
                <a:lnTo>
                  <a:pt x="7495" y="5743"/>
                </a:lnTo>
                <a:lnTo>
                  <a:pt x="7349" y="5548"/>
                </a:lnTo>
                <a:lnTo>
                  <a:pt x="7203" y="5378"/>
                </a:lnTo>
                <a:lnTo>
                  <a:pt x="7057" y="5232"/>
                </a:lnTo>
                <a:lnTo>
                  <a:pt x="6887" y="5086"/>
                </a:lnTo>
                <a:lnTo>
                  <a:pt x="6717" y="4940"/>
                </a:lnTo>
                <a:lnTo>
                  <a:pt x="6522" y="4842"/>
                </a:lnTo>
                <a:lnTo>
                  <a:pt x="6327" y="4745"/>
                </a:lnTo>
                <a:lnTo>
                  <a:pt x="6133" y="4648"/>
                </a:lnTo>
                <a:lnTo>
                  <a:pt x="5719" y="4502"/>
                </a:lnTo>
                <a:lnTo>
                  <a:pt x="5305" y="4429"/>
                </a:lnTo>
                <a:lnTo>
                  <a:pt x="4867" y="4380"/>
                </a:lnTo>
                <a:lnTo>
                  <a:pt x="4405" y="4356"/>
                </a:lnTo>
                <a:lnTo>
                  <a:pt x="4405" y="4307"/>
                </a:lnTo>
                <a:lnTo>
                  <a:pt x="4405" y="4283"/>
                </a:lnTo>
                <a:lnTo>
                  <a:pt x="4600" y="4258"/>
                </a:lnTo>
                <a:lnTo>
                  <a:pt x="4794" y="4185"/>
                </a:lnTo>
                <a:lnTo>
                  <a:pt x="4965" y="4112"/>
                </a:lnTo>
                <a:lnTo>
                  <a:pt x="5159" y="4015"/>
                </a:lnTo>
                <a:lnTo>
                  <a:pt x="5305" y="3893"/>
                </a:lnTo>
                <a:lnTo>
                  <a:pt x="5451" y="3772"/>
                </a:lnTo>
                <a:lnTo>
                  <a:pt x="5597" y="3626"/>
                </a:lnTo>
                <a:lnTo>
                  <a:pt x="5719" y="3456"/>
                </a:lnTo>
                <a:lnTo>
                  <a:pt x="5841" y="3310"/>
                </a:lnTo>
                <a:lnTo>
                  <a:pt x="5938" y="3115"/>
                </a:lnTo>
                <a:lnTo>
                  <a:pt x="6035" y="2945"/>
                </a:lnTo>
                <a:lnTo>
                  <a:pt x="6108" y="2750"/>
                </a:lnTo>
                <a:lnTo>
                  <a:pt x="6181" y="2555"/>
                </a:lnTo>
                <a:lnTo>
                  <a:pt x="6230" y="2361"/>
                </a:lnTo>
                <a:lnTo>
                  <a:pt x="6254" y="2166"/>
                </a:lnTo>
                <a:lnTo>
                  <a:pt x="6279" y="1971"/>
                </a:lnTo>
                <a:lnTo>
                  <a:pt x="6254" y="1752"/>
                </a:lnTo>
                <a:lnTo>
                  <a:pt x="6230" y="1533"/>
                </a:lnTo>
                <a:lnTo>
                  <a:pt x="6157" y="1314"/>
                </a:lnTo>
                <a:lnTo>
                  <a:pt x="6060" y="1095"/>
                </a:lnTo>
                <a:lnTo>
                  <a:pt x="5962" y="925"/>
                </a:lnTo>
                <a:lnTo>
                  <a:pt x="5816" y="730"/>
                </a:lnTo>
                <a:lnTo>
                  <a:pt x="5670" y="584"/>
                </a:lnTo>
                <a:lnTo>
                  <a:pt x="5500" y="438"/>
                </a:lnTo>
                <a:lnTo>
                  <a:pt x="5305" y="292"/>
                </a:lnTo>
                <a:lnTo>
                  <a:pt x="5111" y="195"/>
                </a:lnTo>
                <a:lnTo>
                  <a:pt x="4892" y="98"/>
                </a:lnTo>
                <a:lnTo>
                  <a:pt x="4697" y="49"/>
                </a:lnTo>
                <a:lnTo>
                  <a:pt x="4478" y="25"/>
                </a:lnTo>
                <a:lnTo>
                  <a:pt x="4259" y="0"/>
                </a:lnTo>
                <a:close/>
              </a:path>
            </a:pathLst>
          </a:custGeom>
          <a:solidFill>
            <a:srgbClr val="1C458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317;p36"/>
          <p:cNvSpPr/>
          <p:nvPr/>
        </p:nvSpPr>
        <p:spPr>
          <a:xfrm>
            <a:off x="4724400" y="2571750"/>
            <a:ext cx="990600" cy="1899768"/>
          </a:xfrm>
          <a:custGeom>
            <a:avLst/>
            <a:gdLst/>
            <a:ahLst/>
            <a:cxnLst/>
            <a:rect l="l" t="t" r="r" b="b"/>
            <a:pathLst>
              <a:path w="7398" h="20829" extrusionOk="0">
                <a:moveTo>
                  <a:pt x="3991" y="584"/>
                </a:moveTo>
                <a:lnTo>
                  <a:pt x="3942" y="657"/>
                </a:lnTo>
                <a:lnTo>
                  <a:pt x="3893" y="730"/>
                </a:lnTo>
                <a:lnTo>
                  <a:pt x="3893" y="755"/>
                </a:lnTo>
                <a:lnTo>
                  <a:pt x="3918" y="779"/>
                </a:lnTo>
                <a:lnTo>
                  <a:pt x="3991" y="803"/>
                </a:lnTo>
                <a:lnTo>
                  <a:pt x="4064" y="779"/>
                </a:lnTo>
                <a:lnTo>
                  <a:pt x="4185" y="755"/>
                </a:lnTo>
                <a:lnTo>
                  <a:pt x="4283" y="706"/>
                </a:lnTo>
                <a:lnTo>
                  <a:pt x="4380" y="633"/>
                </a:lnTo>
                <a:lnTo>
                  <a:pt x="4453" y="730"/>
                </a:lnTo>
                <a:lnTo>
                  <a:pt x="4356" y="779"/>
                </a:lnTo>
                <a:lnTo>
                  <a:pt x="4210" y="852"/>
                </a:lnTo>
                <a:lnTo>
                  <a:pt x="4088" y="949"/>
                </a:lnTo>
                <a:lnTo>
                  <a:pt x="4088" y="974"/>
                </a:lnTo>
                <a:lnTo>
                  <a:pt x="4112" y="998"/>
                </a:lnTo>
                <a:lnTo>
                  <a:pt x="4283" y="998"/>
                </a:lnTo>
                <a:lnTo>
                  <a:pt x="4453" y="974"/>
                </a:lnTo>
                <a:lnTo>
                  <a:pt x="4623" y="901"/>
                </a:lnTo>
                <a:lnTo>
                  <a:pt x="4721" y="1071"/>
                </a:lnTo>
                <a:lnTo>
                  <a:pt x="4696" y="1071"/>
                </a:lnTo>
                <a:lnTo>
                  <a:pt x="4429" y="1193"/>
                </a:lnTo>
                <a:lnTo>
                  <a:pt x="4185" y="1314"/>
                </a:lnTo>
                <a:lnTo>
                  <a:pt x="4161" y="1339"/>
                </a:lnTo>
                <a:lnTo>
                  <a:pt x="4185" y="1339"/>
                </a:lnTo>
                <a:lnTo>
                  <a:pt x="4307" y="1387"/>
                </a:lnTo>
                <a:lnTo>
                  <a:pt x="4429" y="1387"/>
                </a:lnTo>
                <a:lnTo>
                  <a:pt x="4550" y="1363"/>
                </a:lnTo>
                <a:lnTo>
                  <a:pt x="4696" y="1314"/>
                </a:lnTo>
                <a:lnTo>
                  <a:pt x="4818" y="1266"/>
                </a:lnTo>
                <a:lnTo>
                  <a:pt x="4915" y="1533"/>
                </a:lnTo>
                <a:lnTo>
                  <a:pt x="4794" y="1582"/>
                </a:lnTo>
                <a:lnTo>
                  <a:pt x="4502" y="1679"/>
                </a:lnTo>
                <a:lnTo>
                  <a:pt x="4356" y="1728"/>
                </a:lnTo>
                <a:lnTo>
                  <a:pt x="4234" y="1825"/>
                </a:lnTo>
                <a:lnTo>
                  <a:pt x="4210" y="1850"/>
                </a:lnTo>
                <a:lnTo>
                  <a:pt x="4210" y="1874"/>
                </a:lnTo>
                <a:lnTo>
                  <a:pt x="4210" y="1898"/>
                </a:lnTo>
                <a:lnTo>
                  <a:pt x="4234" y="1898"/>
                </a:lnTo>
                <a:lnTo>
                  <a:pt x="4404" y="1947"/>
                </a:lnTo>
                <a:lnTo>
                  <a:pt x="4550" y="1923"/>
                </a:lnTo>
                <a:lnTo>
                  <a:pt x="4696" y="1898"/>
                </a:lnTo>
                <a:lnTo>
                  <a:pt x="4867" y="1874"/>
                </a:lnTo>
                <a:lnTo>
                  <a:pt x="4964" y="1850"/>
                </a:lnTo>
                <a:lnTo>
                  <a:pt x="4988" y="2069"/>
                </a:lnTo>
                <a:lnTo>
                  <a:pt x="4891" y="2093"/>
                </a:lnTo>
                <a:lnTo>
                  <a:pt x="4696" y="2142"/>
                </a:lnTo>
                <a:lnTo>
                  <a:pt x="4526" y="2190"/>
                </a:lnTo>
                <a:lnTo>
                  <a:pt x="4331" y="2263"/>
                </a:lnTo>
                <a:lnTo>
                  <a:pt x="4137" y="2336"/>
                </a:lnTo>
                <a:lnTo>
                  <a:pt x="4112" y="2361"/>
                </a:lnTo>
                <a:lnTo>
                  <a:pt x="4137" y="2385"/>
                </a:lnTo>
                <a:lnTo>
                  <a:pt x="4283" y="2385"/>
                </a:lnTo>
                <a:lnTo>
                  <a:pt x="4404" y="2409"/>
                </a:lnTo>
                <a:lnTo>
                  <a:pt x="4599" y="2385"/>
                </a:lnTo>
                <a:lnTo>
                  <a:pt x="4769" y="2361"/>
                </a:lnTo>
                <a:lnTo>
                  <a:pt x="4988" y="2336"/>
                </a:lnTo>
                <a:lnTo>
                  <a:pt x="4988" y="2434"/>
                </a:lnTo>
                <a:lnTo>
                  <a:pt x="4940" y="2604"/>
                </a:lnTo>
                <a:lnTo>
                  <a:pt x="4891" y="2750"/>
                </a:lnTo>
                <a:lnTo>
                  <a:pt x="4794" y="2726"/>
                </a:lnTo>
                <a:lnTo>
                  <a:pt x="4696" y="2726"/>
                </a:lnTo>
                <a:lnTo>
                  <a:pt x="4502" y="2750"/>
                </a:lnTo>
                <a:lnTo>
                  <a:pt x="4258" y="2750"/>
                </a:lnTo>
                <a:lnTo>
                  <a:pt x="4137" y="2774"/>
                </a:lnTo>
                <a:lnTo>
                  <a:pt x="4015" y="2847"/>
                </a:lnTo>
                <a:lnTo>
                  <a:pt x="4015" y="2872"/>
                </a:lnTo>
                <a:lnTo>
                  <a:pt x="4112" y="2945"/>
                </a:lnTo>
                <a:lnTo>
                  <a:pt x="4210" y="2993"/>
                </a:lnTo>
                <a:lnTo>
                  <a:pt x="4429" y="2993"/>
                </a:lnTo>
                <a:lnTo>
                  <a:pt x="4599" y="3018"/>
                </a:lnTo>
                <a:lnTo>
                  <a:pt x="4745" y="3018"/>
                </a:lnTo>
                <a:lnTo>
                  <a:pt x="4623" y="3164"/>
                </a:lnTo>
                <a:lnTo>
                  <a:pt x="4502" y="3310"/>
                </a:lnTo>
                <a:lnTo>
                  <a:pt x="4453" y="3285"/>
                </a:lnTo>
                <a:lnTo>
                  <a:pt x="4283" y="3237"/>
                </a:lnTo>
                <a:lnTo>
                  <a:pt x="4112" y="3212"/>
                </a:lnTo>
                <a:lnTo>
                  <a:pt x="3918" y="3212"/>
                </a:lnTo>
                <a:lnTo>
                  <a:pt x="3747" y="3237"/>
                </a:lnTo>
                <a:lnTo>
                  <a:pt x="3723" y="3237"/>
                </a:lnTo>
                <a:lnTo>
                  <a:pt x="3723" y="3261"/>
                </a:lnTo>
                <a:lnTo>
                  <a:pt x="3747" y="3310"/>
                </a:lnTo>
                <a:lnTo>
                  <a:pt x="3966" y="3407"/>
                </a:lnTo>
                <a:lnTo>
                  <a:pt x="4210" y="3480"/>
                </a:lnTo>
                <a:lnTo>
                  <a:pt x="3991" y="3529"/>
                </a:lnTo>
                <a:lnTo>
                  <a:pt x="3796" y="3553"/>
                </a:lnTo>
                <a:lnTo>
                  <a:pt x="3553" y="3553"/>
                </a:lnTo>
                <a:lnTo>
                  <a:pt x="3334" y="3504"/>
                </a:lnTo>
                <a:lnTo>
                  <a:pt x="3090" y="3407"/>
                </a:lnTo>
                <a:lnTo>
                  <a:pt x="2896" y="3285"/>
                </a:lnTo>
                <a:lnTo>
                  <a:pt x="2701" y="3115"/>
                </a:lnTo>
                <a:lnTo>
                  <a:pt x="2555" y="2945"/>
                </a:lnTo>
                <a:lnTo>
                  <a:pt x="2433" y="2726"/>
                </a:lnTo>
                <a:lnTo>
                  <a:pt x="2360" y="2507"/>
                </a:lnTo>
                <a:lnTo>
                  <a:pt x="2312" y="2288"/>
                </a:lnTo>
                <a:lnTo>
                  <a:pt x="2312" y="2020"/>
                </a:lnTo>
                <a:lnTo>
                  <a:pt x="2336" y="1874"/>
                </a:lnTo>
                <a:lnTo>
                  <a:pt x="2360" y="1704"/>
                </a:lnTo>
                <a:lnTo>
                  <a:pt x="2409" y="1558"/>
                </a:lnTo>
                <a:lnTo>
                  <a:pt x="2482" y="1412"/>
                </a:lnTo>
                <a:lnTo>
                  <a:pt x="2677" y="1120"/>
                </a:lnTo>
                <a:lnTo>
                  <a:pt x="2871" y="876"/>
                </a:lnTo>
                <a:lnTo>
                  <a:pt x="3017" y="755"/>
                </a:lnTo>
                <a:lnTo>
                  <a:pt x="3139" y="682"/>
                </a:lnTo>
                <a:lnTo>
                  <a:pt x="3261" y="633"/>
                </a:lnTo>
                <a:lnTo>
                  <a:pt x="3407" y="584"/>
                </a:lnTo>
                <a:close/>
                <a:moveTo>
                  <a:pt x="1898" y="7860"/>
                </a:moveTo>
                <a:lnTo>
                  <a:pt x="2020" y="7933"/>
                </a:lnTo>
                <a:lnTo>
                  <a:pt x="1995" y="8200"/>
                </a:lnTo>
                <a:lnTo>
                  <a:pt x="1995" y="8444"/>
                </a:lnTo>
                <a:lnTo>
                  <a:pt x="1971" y="8979"/>
                </a:lnTo>
                <a:lnTo>
                  <a:pt x="1971" y="9149"/>
                </a:lnTo>
                <a:lnTo>
                  <a:pt x="1922" y="9344"/>
                </a:lnTo>
                <a:lnTo>
                  <a:pt x="1801" y="9685"/>
                </a:lnTo>
                <a:lnTo>
                  <a:pt x="1655" y="10050"/>
                </a:lnTo>
                <a:lnTo>
                  <a:pt x="1509" y="10390"/>
                </a:lnTo>
                <a:lnTo>
                  <a:pt x="1436" y="10658"/>
                </a:lnTo>
                <a:lnTo>
                  <a:pt x="1363" y="10926"/>
                </a:lnTo>
                <a:lnTo>
                  <a:pt x="1314" y="10707"/>
                </a:lnTo>
                <a:lnTo>
                  <a:pt x="1265" y="10536"/>
                </a:lnTo>
                <a:lnTo>
                  <a:pt x="1241" y="10512"/>
                </a:lnTo>
                <a:lnTo>
                  <a:pt x="1290" y="10463"/>
                </a:lnTo>
                <a:lnTo>
                  <a:pt x="1314" y="10390"/>
                </a:lnTo>
                <a:lnTo>
                  <a:pt x="1363" y="9733"/>
                </a:lnTo>
                <a:lnTo>
                  <a:pt x="1460" y="9076"/>
                </a:lnTo>
                <a:lnTo>
                  <a:pt x="1533" y="8760"/>
                </a:lnTo>
                <a:lnTo>
                  <a:pt x="1606" y="8444"/>
                </a:lnTo>
                <a:lnTo>
                  <a:pt x="1728" y="8152"/>
                </a:lnTo>
                <a:lnTo>
                  <a:pt x="1898" y="7860"/>
                </a:lnTo>
                <a:close/>
                <a:moveTo>
                  <a:pt x="5499" y="7860"/>
                </a:moveTo>
                <a:lnTo>
                  <a:pt x="5670" y="8152"/>
                </a:lnTo>
                <a:lnTo>
                  <a:pt x="5791" y="8444"/>
                </a:lnTo>
                <a:lnTo>
                  <a:pt x="5864" y="8760"/>
                </a:lnTo>
                <a:lnTo>
                  <a:pt x="5937" y="9076"/>
                </a:lnTo>
                <a:lnTo>
                  <a:pt x="6010" y="9733"/>
                </a:lnTo>
                <a:lnTo>
                  <a:pt x="6083" y="10390"/>
                </a:lnTo>
                <a:lnTo>
                  <a:pt x="6107" y="10463"/>
                </a:lnTo>
                <a:lnTo>
                  <a:pt x="6156" y="10512"/>
                </a:lnTo>
                <a:lnTo>
                  <a:pt x="6132" y="10536"/>
                </a:lnTo>
                <a:lnTo>
                  <a:pt x="6083" y="10707"/>
                </a:lnTo>
                <a:lnTo>
                  <a:pt x="6034" y="10926"/>
                </a:lnTo>
                <a:lnTo>
                  <a:pt x="5961" y="10658"/>
                </a:lnTo>
                <a:lnTo>
                  <a:pt x="5889" y="10390"/>
                </a:lnTo>
                <a:lnTo>
                  <a:pt x="5743" y="10050"/>
                </a:lnTo>
                <a:lnTo>
                  <a:pt x="5597" y="9685"/>
                </a:lnTo>
                <a:lnTo>
                  <a:pt x="5475" y="9344"/>
                </a:lnTo>
                <a:lnTo>
                  <a:pt x="5426" y="9149"/>
                </a:lnTo>
                <a:lnTo>
                  <a:pt x="5426" y="8979"/>
                </a:lnTo>
                <a:lnTo>
                  <a:pt x="5402" y="8444"/>
                </a:lnTo>
                <a:lnTo>
                  <a:pt x="5402" y="8200"/>
                </a:lnTo>
                <a:lnTo>
                  <a:pt x="5378" y="7933"/>
                </a:lnTo>
                <a:lnTo>
                  <a:pt x="5499" y="7860"/>
                </a:lnTo>
                <a:close/>
                <a:moveTo>
                  <a:pt x="3869" y="4623"/>
                </a:moveTo>
                <a:lnTo>
                  <a:pt x="4161" y="4672"/>
                </a:lnTo>
                <a:lnTo>
                  <a:pt x="4453" y="4721"/>
                </a:lnTo>
                <a:lnTo>
                  <a:pt x="4380" y="4769"/>
                </a:lnTo>
                <a:lnTo>
                  <a:pt x="4283" y="4842"/>
                </a:lnTo>
                <a:lnTo>
                  <a:pt x="4283" y="4867"/>
                </a:lnTo>
                <a:lnTo>
                  <a:pt x="4307" y="4891"/>
                </a:lnTo>
                <a:lnTo>
                  <a:pt x="4696" y="4842"/>
                </a:lnTo>
                <a:lnTo>
                  <a:pt x="4842" y="4842"/>
                </a:lnTo>
                <a:lnTo>
                  <a:pt x="4915" y="4867"/>
                </a:lnTo>
                <a:lnTo>
                  <a:pt x="4818" y="4891"/>
                </a:lnTo>
                <a:lnTo>
                  <a:pt x="4696" y="4940"/>
                </a:lnTo>
                <a:lnTo>
                  <a:pt x="4599" y="4988"/>
                </a:lnTo>
                <a:lnTo>
                  <a:pt x="4550" y="5086"/>
                </a:lnTo>
                <a:lnTo>
                  <a:pt x="4550" y="5110"/>
                </a:lnTo>
                <a:lnTo>
                  <a:pt x="4575" y="5110"/>
                </a:lnTo>
                <a:lnTo>
                  <a:pt x="4818" y="5037"/>
                </a:lnTo>
                <a:lnTo>
                  <a:pt x="4964" y="5013"/>
                </a:lnTo>
                <a:lnTo>
                  <a:pt x="5086" y="4988"/>
                </a:lnTo>
                <a:lnTo>
                  <a:pt x="5159" y="4988"/>
                </a:lnTo>
                <a:lnTo>
                  <a:pt x="5329" y="5110"/>
                </a:lnTo>
                <a:lnTo>
                  <a:pt x="5086" y="5134"/>
                </a:lnTo>
                <a:lnTo>
                  <a:pt x="4964" y="5183"/>
                </a:lnTo>
                <a:lnTo>
                  <a:pt x="4867" y="5232"/>
                </a:lnTo>
                <a:lnTo>
                  <a:pt x="4867" y="5280"/>
                </a:lnTo>
                <a:lnTo>
                  <a:pt x="4867" y="5305"/>
                </a:lnTo>
                <a:lnTo>
                  <a:pt x="4988" y="5353"/>
                </a:lnTo>
                <a:lnTo>
                  <a:pt x="5110" y="5353"/>
                </a:lnTo>
                <a:lnTo>
                  <a:pt x="5378" y="5329"/>
                </a:lnTo>
                <a:lnTo>
                  <a:pt x="5548" y="5305"/>
                </a:lnTo>
                <a:lnTo>
                  <a:pt x="5694" y="5451"/>
                </a:lnTo>
                <a:lnTo>
                  <a:pt x="5572" y="5475"/>
                </a:lnTo>
                <a:lnTo>
                  <a:pt x="5378" y="5524"/>
                </a:lnTo>
                <a:lnTo>
                  <a:pt x="5305" y="5548"/>
                </a:lnTo>
                <a:lnTo>
                  <a:pt x="5232" y="5597"/>
                </a:lnTo>
                <a:lnTo>
                  <a:pt x="5232" y="5621"/>
                </a:lnTo>
                <a:lnTo>
                  <a:pt x="5232" y="5645"/>
                </a:lnTo>
                <a:lnTo>
                  <a:pt x="5402" y="5621"/>
                </a:lnTo>
                <a:lnTo>
                  <a:pt x="5572" y="5621"/>
                </a:lnTo>
                <a:lnTo>
                  <a:pt x="5791" y="5572"/>
                </a:lnTo>
                <a:lnTo>
                  <a:pt x="5889" y="5718"/>
                </a:lnTo>
                <a:lnTo>
                  <a:pt x="5840" y="5718"/>
                </a:lnTo>
                <a:lnTo>
                  <a:pt x="5621" y="5743"/>
                </a:lnTo>
                <a:lnTo>
                  <a:pt x="5499" y="5791"/>
                </a:lnTo>
                <a:lnTo>
                  <a:pt x="5426" y="5840"/>
                </a:lnTo>
                <a:lnTo>
                  <a:pt x="5426" y="5889"/>
                </a:lnTo>
                <a:lnTo>
                  <a:pt x="5524" y="5913"/>
                </a:lnTo>
                <a:lnTo>
                  <a:pt x="5621" y="5913"/>
                </a:lnTo>
                <a:lnTo>
                  <a:pt x="5791" y="5889"/>
                </a:lnTo>
                <a:lnTo>
                  <a:pt x="6010" y="5889"/>
                </a:lnTo>
                <a:lnTo>
                  <a:pt x="6107" y="6083"/>
                </a:lnTo>
                <a:lnTo>
                  <a:pt x="5937" y="6132"/>
                </a:lnTo>
                <a:lnTo>
                  <a:pt x="5840" y="6181"/>
                </a:lnTo>
                <a:lnTo>
                  <a:pt x="5767" y="6229"/>
                </a:lnTo>
                <a:lnTo>
                  <a:pt x="5864" y="6254"/>
                </a:lnTo>
                <a:lnTo>
                  <a:pt x="5986" y="6254"/>
                </a:lnTo>
                <a:lnTo>
                  <a:pt x="6205" y="6229"/>
                </a:lnTo>
                <a:lnTo>
                  <a:pt x="6302" y="6448"/>
                </a:lnTo>
                <a:lnTo>
                  <a:pt x="6253" y="6473"/>
                </a:lnTo>
                <a:lnTo>
                  <a:pt x="6083" y="6521"/>
                </a:lnTo>
                <a:lnTo>
                  <a:pt x="5937" y="6619"/>
                </a:lnTo>
                <a:lnTo>
                  <a:pt x="5937" y="6643"/>
                </a:lnTo>
                <a:lnTo>
                  <a:pt x="6083" y="6643"/>
                </a:lnTo>
                <a:lnTo>
                  <a:pt x="6229" y="6619"/>
                </a:lnTo>
                <a:lnTo>
                  <a:pt x="6351" y="6594"/>
                </a:lnTo>
                <a:lnTo>
                  <a:pt x="6448" y="6813"/>
                </a:lnTo>
                <a:lnTo>
                  <a:pt x="6448" y="6838"/>
                </a:lnTo>
                <a:lnTo>
                  <a:pt x="6375" y="6862"/>
                </a:lnTo>
                <a:lnTo>
                  <a:pt x="6229" y="6935"/>
                </a:lnTo>
                <a:lnTo>
                  <a:pt x="6107" y="7008"/>
                </a:lnTo>
                <a:lnTo>
                  <a:pt x="6107" y="7032"/>
                </a:lnTo>
                <a:lnTo>
                  <a:pt x="6132" y="7057"/>
                </a:lnTo>
                <a:lnTo>
                  <a:pt x="6399" y="7008"/>
                </a:lnTo>
                <a:lnTo>
                  <a:pt x="6497" y="6984"/>
                </a:lnTo>
                <a:lnTo>
                  <a:pt x="6545" y="7130"/>
                </a:lnTo>
                <a:lnTo>
                  <a:pt x="6472" y="7154"/>
                </a:lnTo>
                <a:lnTo>
                  <a:pt x="6302" y="7178"/>
                </a:lnTo>
                <a:lnTo>
                  <a:pt x="6205" y="7203"/>
                </a:lnTo>
                <a:lnTo>
                  <a:pt x="6132" y="7227"/>
                </a:lnTo>
                <a:lnTo>
                  <a:pt x="6107" y="7276"/>
                </a:lnTo>
                <a:lnTo>
                  <a:pt x="6083" y="7300"/>
                </a:lnTo>
                <a:lnTo>
                  <a:pt x="6107" y="7349"/>
                </a:lnTo>
                <a:lnTo>
                  <a:pt x="6132" y="7373"/>
                </a:lnTo>
                <a:lnTo>
                  <a:pt x="6205" y="7422"/>
                </a:lnTo>
                <a:lnTo>
                  <a:pt x="6278" y="7422"/>
                </a:lnTo>
                <a:lnTo>
                  <a:pt x="6424" y="7397"/>
                </a:lnTo>
                <a:lnTo>
                  <a:pt x="6618" y="7397"/>
                </a:lnTo>
                <a:lnTo>
                  <a:pt x="6667" y="7519"/>
                </a:lnTo>
                <a:lnTo>
                  <a:pt x="6424" y="7592"/>
                </a:lnTo>
                <a:lnTo>
                  <a:pt x="6278" y="7641"/>
                </a:lnTo>
                <a:lnTo>
                  <a:pt x="6253" y="7665"/>
                </a:lnTo>
                <a:lnTo>
                  <a:pt x="6278" y="7689"/>
                </a:lnTo>
                <a:lnTo>
                  <a:pt x="6375" y="7714"/>
                </a:lnTo>
                <a:lnTo>
                  <a:pt x="6472" y="7738"/>
                </a:lnTo>
                <a:lnTo>
                  <a:pt x="6667" y="7714"/>
                </a:lnTo>
                <a:lnTo>
                  <a:pt x="6716" y="7714"/>
                </a:lnTo>
                <a:lnTo>
                  <a:pt x="6740" y="7860"/>
                </a:lnTo>
                <a:lnTo>
                  <a:pt x="6667" y="7884"/>
                </a:lnTo>
                <a:lnTo>
                  <a:pt x="6570" y="7933"/>
                </a:lnTo>
                <a:lnTo>
                  <a:pt x="6448" y="7981"/>
                </a:lnTo>
                <a:lnTo>
                  <a:pt x="6424" y="8030"/>
                </a:lnTo>
                <a:lnTo>
                  <a:pt x="6448" y="8030"/>
                </a:lnTo>
                <a:lnTo>
                  <a:pt x="6545" y="8079"/>
                </a:lnTo>
                <a:lnTo>
                  <a:pt x="6691" y="8079"/>
                </a:lnTo>
                <a:lnTo>
                  <a:pt x="6789" y="8054"/>
                </a:lnTo>
                <a:lnTo>
                  <a:pt x="6813" y="8249"/>
                </a:lnTo>
                <a:lnTo>
                  <a:pt x="6740" y="8249"/>
                </a:lnTo>
                <a:lnTo>
                  <a:pt x="6570" y="8298"/>
                </a:lnTo>
                <a:lnTo>
                  <a:pt x="6424" y="8371"/>
                </a:lnTo>
                <a:lnTo>
                  <a:pt x="6399" y="8395"/>
                </a:lnTo>
                <a:lnTo>
                  <a:pt x="6424" y="8419"/>
                </a:lnTo>
                <a:lnTo>
                  <a:pt x="6472" y="8444"/>
                </a:lnTo>
                <a:lnTo>
                  <a:pt x="6545" y="8468"/>
                </a:lnTo>
                <a:lnTo>
                  <a:pt x="6837" y="8468"/>
                </a:lnTo>
                <a:lnTo>
                  <a:pt x="6862" y="8638"/>
                </a:lnTo>
                <a:lnTo>
                  <a:pt x="6764" y="8663"/>
                </a:lnTo>
                <a:lnTo>
                  <a:pt x="6667" y="8711"/>
                </a:lnTo>
                <a:lnTo>
                  <a:pt x="6570" y="8784"/>
                </a:lnTo>
                <a:lnTo>
                  <a:pt x="6570" y="8809"/>
                </a:lnTo>
                <a:lnTo>
                  <a:pt x="6886" y="8809"/>
                </a:lnTo>
                <a:lnTo>
                  <a:pt x="6910" y="9052"/>
                </a:lnTo>
                <a:lnTo>
                  <a:pt x="6764" y="9101"/>
                </a:lnTo>
                <a:lnTo>
                  <a:pt x="6691" y="9125"/>
                </a:lnTo>
                <a:lnTo>
                  <a:pt x="6618" y="9174"/>
                </a:lnTo>
                <a:lnTo>
                  <a:pt x="6618" y="9198"/>
                </a:lnTo>
                <a:lnTo>
                  <a:pt x="6667" y="9222"/>
                </a:lnTo>
                <a:lnTo>
                  <a:pt x="6691" y="9222"/>
                </a:lnTo>
                <a:lnTo>
                  <a:pt x="6789" y="9247"/>
                </a:lnTo>
                <a:lnTo>
                  <a:pt x="6910" y="9222"/>
                </a:lnTo>
                <a:lnTo>
                  <a:pt x="6910" y="9466"/>
                </a:lnTo>
                <a:lnTo>
                  <a:pt x="6570" y="9587"/>
                </a:lnTo>
                <a:lnTo>
                  <a:pt x="6545" y="9612"/>
                </a:lnTo>
                <a:lnTo>
                  <a:pt x="6545" y="9636"/>
                </a:lnTo>
                <a:lnTo>
                  <a:pt x="6594" y="9685"/>
                </a:lnTo>
                <a:lnTo>
                  <a:pt x="6764" y="9709"/>
                </a:lnTo>
                <a:lnTo>
                  <a:pt x="6910" y="9709"/>
                </a:lnTo>
                <a:lnTo>
                  <a:pt x="6910" y="9831"/>
                </a:lnTo>
                <a:lnTo>
                  <a:pt x="6813" y="9855"/>
                </a:lnTo>
                <a:lnTo>
                  <a:pt x="6667" y="9928"/>
                </a:lnTo>
                <a:lnTo>
                  <a:pt x="6643" y="9952"/>
                </a:lnTo>
                <a:lnTo>
                  <a:pt x="6643" y="10001"/>
                </a:lnTo>
                <a:lnTo>
                  <a:pt x="6667" y="10025"/>
                </a:lnTo>
                <a:lnTo>
                  <a:pt x="6716" y="10050"/>
                </a:lnTo>
                <a:lnTo>
                  <a:pt x="6910" y="10074"/>
                </a:lnTo>
                <a:lnTo>
                  <a:pt x="6886" y="10293"/>
                </a:lnTo>
                <a:lnTo>
                  <a:pt x="6789" y="10293"/>
                </a:lnTo>
                <a:lnTo>
                  <a:pt x="6691" y="10317"/>
                </a:lnTo>
                <a:lnTo>
                  <a:pt x="6667" y="10342"/>
                </a:lnTo>
                <a:lnTo>
                  <a:pt x="6667" y="10366"/>
                </a:lnTo>
                <a:lnTo>
                  <a:pt x="6667" y="10390"/>
                </a:lnTo>
                <a:lnTo>
                  <a:pt x="6691" y="10415"/>
                </a:lnTo>
                <a:lnTo>
                  <a:pt x="6789" y="10439"/>
                </a:lnTo>
                <a:lnTo>
                  <a:pt x="6862" y="10439"/>
                </a:lnTo>
                <a:lnTo>
                  <a:pt x="6837" y="10682"/>
                </a:lnTo>
                <a:lnTo>
                  <a:pt x="6813" y="10658"/>
                </a:lnTo>
                <a:lnTo>
                  <a:pt x="6764" y="10658"/>
                </a:lnTo>
                <a:lnTo>
                  <a:pt x="6764" y="10682"/>
                </a:lnTo>
                <a:lnTo>
                  <a:pt x="6740" y="10682"/>
                </a:lnTo>
                <a:lnTo>
                  <a:pt x="6764" y="10755"/>
                </a:lnTo>
                <a:lnTo>
                  <a:pt x="6813" y="10804"/>
                </a:lnTo>
                <a:lnTo>
                  <a:pt x="6813" y="10828"/>
                </a:lnTo>
                <a:lnTo>
                  <a:pt x="6813" y="10926"/>
                </a:lnTo>
                <a:lnTo>
                  <a:pt x="6837" y="10974"/>
                </a:lnTo>
                <a:lnTo>
                  <a:pt x="6862" y="11047"/>
                </a:lnTo>
                <a:lnTo>
                  <a:pt x="6910" y="11096"/>
                </a:lnTo>
                <a:lnTo>
                  <a:pt x="6935" y="11339"/>
                </a:lnTo>
                <a:lnTo>
                  <a:pt x="6935" y="11461"/>
                </a:lnTo>
                <a:lnTo>
                  <a:pt x="6886" y="11583"/>
                </a:lnTo>
                <a:lnTo>
                  <a:pt x="6837" y="11656"/>
                </a:lnTo>
                <a:lnTo>
                  <a:pt x="6740" y="11729"/>
                </a:lnTo>
                <a:lnTo>
                  <a:pt x="6643" y="11801"/>
                </a:lnTo>
                <a:lnTo>
                  <a:pt x="6594" y="11801"/>
                </a:lnTo>
                <a:lnTo>
                  <a:pt x="6570" y="11753"/>
                </a:lnTo>
                <a:lnTo>
                  <a:pt x="6521" y="11656"/>
                </a:lnTo>
                <a:lnTo>
                  <a:pt x="6472" y="11534"/>
                </a:lnTo>
                <a:lnTo>
                  <a:pt x="6424" y="11266"/>
                </a:lnTo>
                <a:lnTo>
                  <a:pt x="6448" y="10999"/>
                </a:lnTo>
                <a:lnTo>
                  <a:pt x="6472" y="10853"/>
                </a:lnTo>
                <a:lnTo>
                  <a:pt x="6521" y="10755"/>
                </a:lnTo>
                <a:lnTo>
                  <a:pt x="6521" y="10658"/>
                </a:lnTo>
                <a:lnTo>
                  <a:pt x="6521" y="10585"/>
                </a:lnTo>
                <a:lnTo>
                  <a:pt x="6472" y="10512"/>
                </a:lnTo>
                <a:lnTo>
                  <a:pt x="6424" y="10463"/>
                </a:lnTo>
                <a:lnTo>
                  <a:pt x="6424" y="10390"/>
                </a:lnTo>
                <a:lnTo>
                  <a:pt x="6448" y="10025"/>
                </a:lnTo>
                <a:lnTo>
                  <a:pt x="6448" y="9660"/>
                </a:lnTo>
                <a:lnTo>
                  <a:pt x="6399" y="9271"/>
                </a:lnTo>
                <a:lnTo>
                  <a:pt x="6326" y="8906"/>
                </a:lnTo>
                <a:lnTo>
                  <a:pt x="6253" y="8541"/>
                </a:lnTo>
                <a:lnTo>
                  <a:pt x="6132" y="8200"/>
                </a:lnTo>
                <a:lnTo>
                  <a:pt x="5961" y="7860"/>
                </a:lnTo>
                <a:lnTo>
                  <a:pt x="5791" y="7568"/>
                </a:lnTo>
                <a:lnTo>
                  <a:pt x="5767" y="7543"/>
                </a:lnTo>
                <a:lnTo>
                  <a:pt x="5864" y="7300"/>
                </a:lnTo>
                <a:lnTo>
                  <a:pt x="5937" y="7081"/>
                </a:lnTo>
                <a:lnTo>
                  <a:pt x="5937" y="6935"/>
                </a:lnTo>
                <a:lnTo>
                  <a:pt x="5937" y="6789"/>
                </a:lnTo>
                <a:lnTo>
                  <a:pt x="5889" y="6619"/>
                </a:lnTo>
                <a:lnTo>
                  <a:pt x="5840" y="6473"/>
                </a:lnTo>
                <a:lnTo>
                  <a:pt x="5767" y="6327"/>
                </a:lnTo>
                <a:lnTo>
                  <a:pt x="5670" y="6229"/>
                </a:lnTo>
                <a:lnTo>
                  <a:pt x="5597" y="6205"/>
                </a:lnTo>
                <a:lnTo>
                  <a:pt x="5524" y="6181"/>
                </a:lnTo>
                <a:lnTo>
                  <a:pt x="5451" y="6181"/>
                </a:lnTo>
                <a:lnTo>
                  <a:pt x="5378" y="6205"/>
                </a:lnTo>
                <a:lnTo>
                  <a:pt x="5305" y="6254"/>
                </a:lnTo>
                <a:lnTo>
                  <a:pt x="5280" y="6327"/>
                </a:lnTo>
                <a:lnTo>
                  <a:pt x="5280" y="6400"/>
                </a:lnTo>
                <a:lnTo>
                  <a:pt x="5305" y="6473"/>
                </a:lnTo>
                <a:lnTo>
                  <a:pt x="5426" y="6570"/>
                </a:lnTo>
                <a:lnTo>
                  <a:pt x="5475" y="6643"/>
                </a:lnTo>
                <a:lnTo>
                  <a:pt x="5524" y="6716"/>
                </a:lnTo>
                <a:lnTo>
                  <a:pt x="5524" y="6886"/>
                </a:lnTo>
                <a:lnTo>
                  <a:pt x="5499" y="7057"/>
                </a:lnTo>
                <a:lnTo>
                  <a:pt x="5451" y="7227"/>
                </a:lnTo>
                <a:lnTo>
                  <a:pt x="5353" y="7373"/>
                </a:lnTo>
                <a:lnTo>
                  <a:pt x="5305" y="7446"/>
                </a:lnTo>
                <a:lnTo>
                  <a:pt x="5256" y="7519"/>
                </a:lnTo>
                <a:lnTo>
                  <a:pt x="5183" y="7543"/>
                </a:lnTo>
                <a:lnTo>
                  <a:pt x="5086" y="7568"/>
                </a:lnTo>
                <a:lnTo>
                  <a:pt x="5013" y="7592"/>
                </a:lnTo>
                <a:lnTo>
                  <a:pt x="4964" y="7616"/>
                </a:lnTo>
                <a:lnTo>
                  <a:pt x="4915" y="7665"/>
                </a:lnTo>
                <a:lnTo>
                  <a:pt x="4891" y="7738"/>
                </a:lnTo>
                <a:lnTo>
                  <a:pt x="4867" y="7811"/>
                </a:lnTo>
                <a:lnTo>
                  <a:pt x="4891" y="7860"/>
                </a:lnTo>
                <a:lnTo>
                  <a:pt x="4915" y="7933"/>
                </a:lnTo>
                <a:lnTo>
                  <a:pt x="4964" y="7981"/>
                </a:lnTo>
                <a:lnTo>
                  <a:pt x="4842" y="7981"/>
                </a:lnTo>
                <a:lnTo>
                  <a:pt x="4648" y="8006"/>
                </a:lnTo>
                <a:lnTo>
                  <a:pt x="4575" y="8054"/>
                </a:lnTo>
                <a:lnTo>
                  <a:pt x="4550" y="8079"/>
                </a:lnTo>
                <a:lnTo>
                  <a:pt x="4550" y="8103"/>
                </a:lnTo>
                <a:lnTo>
                  <a:pt x="4550" y="8152"/>
                </a:lnTo>
                <a:lnTo>
                  <a:pt x="4599" y="8176"/>
                </a:lnTo>
                <a:lnTo>
                  <a:pt x="4696" y="8225"/>
                </a:lnTo>
                <a:lnTo>
                  <a:pt x="5013" y="8225"/>
                </a:lnTo>
                <a:lnTo>
                  <a:pt x="5013" y="8346"/>
                </a:lnTo>
                <a:lnTo>
                  <a:pt x="4842" y="8371"/>
                </a:lnTo>
                <a:lnTo>
                  <a:pt x="4696" y="8395"/>
                </a:lnTo>
                <a:lnTo>
                  <a:pt x="4526" y="8419"/>
                </a:lnTo>
                <a:lnTo>
                  <a:pt x="4477" y="8468"/>
                </a:lnTo>
                <a:lnTo>
                  <a:pt x="4453" y="8517"/>
                </a:lnTo>
                <a:lnTo>
                  <a:pt x="4477" y="8565"/>
                </a:lnTo>
                <a:lnTo>
                  <a:pt x="4526" y="8590"/>
                </a:lnTo>
                <a:lnTo>
                  <a:pt x="4745" y="8638"/>
                </a:lnTo>
                <a:lnTo>
                  <a:pt x="5013" y="8638"/>
                </a:lnTo>
                <a:lnTo>
                  <a:pt x="5013" y="8687"/>
                </a:lnTo>
                <a:lnTo>
                  <a:pt x="4891" y="8711"/>
                </a:lnTo>
                <a:lnTo>
                  <a:pt x="4672" y="8736"/>
                </a:lnTo>
                <a:lnTo>
                  <a:pt x="4575" y="8760"/>
                </a:lnTo>
                <a:lnTo>
                  <a:pt x="4477" y="8809"/>
                </a:lnTo>
                <a:lnTo>
                  <a:pt x="4453" y="8833"/>
                </a:lnTo>
                <a:lnTo>
                  <a:pt x="4477" y="8882"/>
                </a:lnTo>
                <a:lnTo>
                  <a:pt x="4550" y="8906"/>
                </a:lnTo>
                <a:lnTo>
                  <a:pt x="4648" y="8930"/>
                </a:lnTo>
                <a:lnTo>
                  <a:pt x="5013" y="8930"/>
                </a:lnTo>
                <a:lnTo>
                  <a:pt x="5013" y="9028"/>
                </a:lnTo>
                <a:lnTo>
                  <a:pt x="4794" y="9052"/>
                </a:lnTo>
                <a:lnTo>
                  <a:pt x="4623" y="9076"/>
                </a:lnTo>
                <a:lnTo>
                  <a:pt x="4550" y="9125"/>
                </a:lnTo>
                <a:lnTo>
                  <a:pt x="4550" y="9149"/>
                </a:lnTo>
                <a:lnTo>
                  <a:pt x="4550" y="9198"/>
                </a:lnTo>
                <a:lnTo>
                  <a:pt x="4599" y="9247"/>
                </a:lnTo>
                <a:lnTo>
                  <a:pt x="4696" y="9271"/>
                </a:lnTo>
                <a:lnTo>
                  <a:pt x="5037" y="9271"/>
                </a:lnTo>
                <a:lnTo>
                  <a:pt x="5061" y="9344"/>
                </a:lnTo>
                <a:lnTo>
                  <a:pt x="5013" y="9344"/>
                </a:lnTo>
                <a:lnTo>
                  <a:pt x="4794" y="9393"/>
                </a:lnTo>
                <a:lnTo>
                  <a:pt x="4623" y="9490"/>
                </a:lnTo>
                <a:lnTo>
                  <a:pt x="4599" y="9514"/>
                </a:lnTo>
                <a:lnTo>
                  <a:pt x="4623" y="9539"/>
                </a:lnTo>
                <a:lnTo>
                  <a:pt x="4818" y="9563"/>
                </a:lnTo>
                <a:lnTo>
                  <a:pt x="5037" y="9539"/>
                </a:lnTo>
                <a:lnTo>
                  <a:pt x="5110" y="9539"/>
                </a:lnTo>
                <a:lnTo>
                  <a:pt x="5134" y="9587"/>
                </a:lnTo>
                <a:lnTo>
                  <a:pt x="5037" y="9612"/>
                </a:lnTo>
                <a:lnTo>
                  <a:pt x="4940" y="9612"/>
                </a:lnTo>
                <a:lnTo>
                  <a:pt x="4794" y="9660"/>
                </a:lnTo>
                <a:lnTo>
                  <a:pt x="4745" y="9709"/>
                </a:lnTo>
                <a:lnTo>
                  <a:pt x="4696" y="9758"/>
                </a:lnTo>
                <a:lnTo>
                  <a:pt x="4696" y="9806"/>
                </a:lnTo>
                <a:lnTo>
                  <a:pt x="4721" y="9855"/>
                </a:lnTo>
                <a:lnTo>
                  <a:pt x="4794" y="9879"/>
                </a:lnTo>
                <a:lnTo>
                  <a:pt x="4964" y="9879"/>
                </a:lnTo>
                <a:lnTo>
                  <a:pt x="5086" y="9855"/>
                </a:lnTo>
                <a:lnTo>
                  <a:pt x="5207" y="9831"/>
                </a:lnTo>
                <a:lnTo>
                  <a:pt x="5256" y="9904"/>
                </a:lnTo>
                <a:lnTo>
                  <a:pt x="5134" y="9928"/>
                </a:lnTo>
                <a:lnTo>
                  <a:pt x="5013" y="9977"/>
                </a:lnTo>
                <a:lnTo>
                  <a:pt x="4915" y="10074"/>
                </a:lnTo>
                <a:lnTo>
                  <a:pt x="4915" y="10098"/>
                </a:lnTo>
                <a:lnTo>
                  <a:pt x="5037" y="10171"/>
                </a:lnTo>
                <a:lnTo>
                  <a:pt x="5159" y="10171"/>
                </a:lnTo>
                <a:lnTo>
                  <a:pt x="5329" y="10147"/>
                </a:lnTo>
                <a:lnTo>
                  <a:pt x="5402" y="10317"/>
                </a:lnTo>
                <a:lnTo>
                  <a:pt x="5329" y="10342"/>
                </a:lnTo>
                <a:lnTo>
                  <a:pt x="5207" y="10390"/>
                </a:lnTo>
                <a:lnTo>
                  <a:pt x="5086" y="10415"/>
                </a:lnTo>
                <a:lnTo>
                  <a:pt x="5086" y="10439"/>
                </a:lnTo>
                <a:lnTo>
                  <a:pt x="5207" y="10463"/>
                </a:lnTo>
                <a:lnTo>
                  <a:pt x="5305" y="10488"/>
                </a:lnTo>
                <a:lnTo>
                  <a:pt x="5475" y="10488"/>
                </a:lnTo>
                <a:lnTo>
                  <a:pt x="5524" y="10658"/>
                </a:lnTo>
                <a:lnTo>
                  <a:pt x="5378" y="10707"/>
                </a:lnTo>
                <a:lnTo>
                  <a:pt x="5232" y="10755"/>
                </a:lnTo>
                <a:lnTo>
                  <a:pt x="5207" y="10780"/>
                </a:lnTo>
                <a:lnTo>
                  <a:pt x="5232" y="10780"/>
                </a:lnTo>
                <a:lnTo>
                  <a:pt x="5353" y="10804"/>
                </a:lnTo>
                <a:lnTo>
                  <a:pt x="5548" y="10804"/>
                </a:lnTo>
                <a:lnTo>
                  <a:pt x="5572" y="10950"/>
                </a:lnTo>
                <a:lnTo>
                  <a:pt x="5524" y="10974"/>
                </a:lnTo>
                <a:lnTo>
                  <a:pt x="5402" y="10999"/>
                </a:lnTo>
                <a:lnTo>
                  <a:pt x="5280" y="11047"/>
                </a:lnTo>
                <a:lnTo>
                  <a:pt x="5280" y="11072"/>
                </a:lnTo>
                <a:lnTo>
                  <a:pt x="5280" y="11096"/>
                </a:lnTo>
                <a:lnTo>
                  <a:pt x="5451" y="11145"/>
                </a:lnTo>
                <a:lnTo>
                  <a:pt x="5621" y="11169"/>
                </a:lnTo>
                <a:lnTo>
                  <a:pt x="5645" y="11339"/>
                </a:lnTo>
                <a:lnTo>
                  <a:pt x="5548" y="11364"/>
                </a:lnTo>
                <a:lnTo>
                  <a:pt x="5426" y="11412"/>
                </a:lnTo>
                <a:lnTo>
                  <a:pt x="5426" y="11437"/>
                </a:lnTo>
                <a:lnTo>
                  <a:pt x="5451" y="11461"/>
                </a:lnTo>
                <a:lnTo>
                  <a:pt x="5548" y="11485"/>
                </a:lnTo>
                <a:lnTo>
                  <a:pt x="5670" y="11485"/>
                </a:lnTo>
                <a:lnTo>
                  <a:pt x="5694" y="11607"/>
                </a:lnTo>
                <a:lnTo>
                  <a:pt x="5548" y="11631"/>
                </a:lnTo>
                <a:lnTo>
                  <a:pt x="5426" y="11656"/>
                </a:lnTo>
                <a:lnTo>
                  <a:pt x="5378" y="11704"/>
                </a:lnTo>
                <a:lnTo>
                  <a:pt x="5353" y="11777"/>
                </a:lnTo>
                <a:lnTo>
                  <a:pt x="5378" y="11850"/>
                </a:lnTo>
                <a:lnTo>
                  <a:pt x="5402" y="11874"/>
                </a:lnTo>
                <a:lnTo>
                  <a:pt x="5426" y="11874"/>
                </a:lnTo>
                <a:lnTo>
                  <a:pt x="5548" y="11899"/>
                </a:lnTo>
                <a:lnTo>
                  <a:pt x="5718" y="11899"/>
                </a:lnTo>
                <a:lnTo>
                  <a:pt x="5718" y="12045"/>
                </a:lnTo>
                <a:lnTo>
                  <a:pt x="5548" y="12093"/>
                </a:lnTo>
                <a:lnTo>
                  <a:pt x="5402" y="12166"/>
                </a:lnTo>
                <a:lnTo>
                  <a:pt x="5402" y="12191"/>
                </a:lnTo>
                <a:lnTo>
                  <a:pt x="5548" y="12264"/>
                </a:lnTo>
                <a:lnTo>
                  <a:pt x="5645" y="12288"/>
                </a:lnTo>
                <a:lnTo>
                  <a:pt x="5718" y="12288"/>
                </a:lnTo>
                <a:lnTo>
                  <a:pt x="5718" y="12434"/>
                </a:lnTo>
                <a:lnTo>
                  <a:pt x="5597" y="12434"/>
                </a:lnTo>
                <a:lnTo>
                  <a:pt x="5451" y="12458"/>
                </a:lnTo>
                <a:lnTo>
                  <a:pt x="5378" y="12483"/>
                </a:lnTo>
                <a:lnTo>
                  <a:pt x="5305" y="12556"/>
                </a:lnTo>
                <a:lnTo>
                  <a:pt x="5280" y="12604"/>
                </a:lnTo>
                <a:lnTo>
                  <a:pt x="5280" y="12653"/>
                </a:lnTo>
                <a:lnTo>
                  <a:pt x="5305" y="12677"/>
                </a:lnTo>
                <a:lnTo>
                  <a:pt x="5353" y="12726"/>
                </a:lnTo>
                <a:lnTo>
                  <a:pt x="5499" y="12726"/>
                </a:lnTo>
                <a:lnTo>
                  <a:pt x="5645" y="12702"/>
                </a:lnTo>
                <a:lnTo>
                  <a:pt x="5743" y="12702"/>
                </a:lnTo>
                <a:lnTo>
                  <a:pt x="5718" y="13018"/>
                </a:lnTo>
                <a:lnTo>
                  <a:pt x="5621" y="13018"/>
                </a:lnTo>
                <a:lnTo>
                  <a:pt x="5451" y="13067"/>
                </a:lnTo>
                <a:lnTo>
                  <a:pt x="5305" y="13115"/>
                </a:lnTo>
                <a:lnTo>
                  <a:pt x="5280" y="13140"/>
                </a:lnTo>
                <a:lnTo>
                  <a:pt x="5280" y="13164"/>
                </a:lnTo>
                <a:lnTo>
                  <a:pt x="5305" y="13188"/>
                </a:lnTo>
                <a:lnTo>
                  <a:pt x="5670" y="13213"/>
                </a:lnTo>
                <a:lnTo>
                  <a:pt x="5718" y="13213"/>
                </a:lnTo>
                <a:lnTo>
                  <a:pt x="5718" y="13407"/>
                </a:lnTo>
                <a:lnTo>
                  <a:pt x="5597" y="13432"/>
                </a:lnTo>
                <a:lnTo>
                  <a:pt x="5475" y="13432"/>
                </a:lnTo>
                <a:lnTo>
                  <a:pt x="5378" y="13480"/>
                </a:lnTo>
                <a:lnTo>
                  <a:pt x="5305" y="13578"/>
                </a:lnTo>
                <a:lnTo>
                  <a:pt x="5305" y="13602"/>
                </a:lnTo>
                <a:lnTo>
                  <a:pt x="5329" y="13651"/>
                </a:lnTo>
                <a:lnTo>
                  <a:pt x="5451" y="13675"/>
                </a:lnTo>
                <a:lnTo>
                  <a:pt x="5572" y="13699"/>
                </a:lnTo>
                <a:lnTo>
                  <a:pt x="5718" y="13724"/>
                </a:lnTo>
                <a:lnTo>
                  <a:pt x="5718" y="13870"/>
                </a:lnTo>
                <a:lnTo>
                  <a:pt x="5621" y="13894"/>
                </a:lnTo>
                <a:lnTo>
                  <a:pt x="5353" y="13943"/>
                </a:lnTo>
                <a:lnTo>
                  <a:pt x="5305" y="13967"/>
                </a:lnTo>
                <a:lnTo>
                  <a:pt x="5280" y="14016"/>
                </a:lnTo>
                <a:lnTo>
                  <a:pt x="5305" y="14064"/>
                </a:lnTo>
                <a:lnTo>
                  <a:pt x="5329" y="14089"/>
                </a:lnTo>
                <a:lnTo>
                  <a:pt x="5402" y="14137"/>
                </a:lnTo>
                <a:lnTo>
                  <a:pt x="5499" y="14162"/>
                </a:lnTo>
                <a:lnTo>
                  <a:pt x="5718" y="14186"/>
                </a:lnTo>
                <a:lnTo>
                  <a:pt x="5694" y="14381"/>
                </a:lnTo>
                <a:lnTo>
                  <a:pt x="5524" y="14405"/>
                </a:lnTo>
                <a:lnTo>
                  <a:pt x="5378" y="14454"/>
                </a:lnTo>
                <a:lnTo>
                  <a:pt x="5305" y="14502"/>
                </a:lnTo>
                <a:lnTo>
                  <a:pt x="5232" y="14551"/>
                </a:lnTo>
                <a:lnTo>
                  <a:pt x="5232" y="14575"/>
                </a:lnTo>
                <a:lnTo>
                  <a:pt x="5256" y="14624"/>
                </a:lnTo>
                <a:lnTo>
                  <a:pt x="5402" y="14648"/>
                </a:lnTo>
                <a:lnTo>
                  <a:pt x="5694" y="14648"/>
                </a:lnTo>
                <a:lnTo>
                  <a:pt x="5694" y="14819"/>
                </a:lnTo>
                <a:lnTo>
                  <a:pt x="5475" y="14819"/>
                </a:lnTo>
                <a:lnTo>
                  <a:pt x="5402" y="14843"/>
                </a:lnTo>
                <a:lnTo>
                  <a:pt x="5329" y="14867"/>
                </a:lnTo>
                <a:lnTo>
                  <a:pt x="5305" y="14916"/>
                </a:lnTo>
                <a:lnTo>
                  <a:pt x="5280" y="14940"/>
                </a:lnTo>
                <a:lnTo>
                  <a:pt x="5280" y="14989"/>
                </a:lnTo>
                <a:lnTo>
                  <a:pt x="5305" y="15038"/>
                </a:lnTo>
                <a:lnTo>
                  <a:pt x="5378" y="15086"/>
                </a:lnTo>
                <a:lnTo>
                  <a:pt x="5475" y="15111"/>
                </a:lnTo>
                <a:lnTo>
                  <a:pt x="5572" y="15135"/>
                </a:lnTo>
                <a:lnTo>
                  <a:pt x="5670" y="15159"/>
                </a:lnTo>
                <a:lnTo>
                  <a:pt x="5670" y="15354"/>
                </a:lnTo>
                <a:lnTo>
                  <a:pt x="5548" y="15354"/>
                </a:lnTo>
                <a:lnTo>
                  <a:pt x="5451" y="15330"/>
                </a:lnTo>
                <a:lnTo>
                  <a:pt x="5353" y="15378"/>
                </a:lnTo>
                <a:lnTo>
                  <a:pt x="5329" y="15403"/>
                </a:lnTo>
                <a:lnTo>
                  <a:pt x="5305" y="15427"/>
                </a:lnTo>
                <a:lnTo>
                  <a:pt x="5329" y="15500"/>
                </a:lnTo>
                <a:lnTo>
                  <a:pt x="5378" y="15524"/>
                </a:lnTo>
                <a:lnTo>
                  <a:pt x="5426" y="15549"/>
                </a:lnTo>
                <a:lnTo>
                  <a:pt x="5524" y="15573"/>
                </a:lnTo>
                <a:lnTo>
                  <a:pt x="5645" y="15597"/>
                </a:lnTo>
                <a:lnTo>
                  <a:pt x="5645" y="15719"/>
                </a:lnTo>
                <a:lnTo>
                  <a:pt x="5305" y="15768"/>
                </a:lnTo>
                <a:lnTo>
                  <a:pt x="5280" y="15792"/>
                </a:lnTo>
                <a:lnTo>
                  <a:pt x="5280" y="15816"/>
                </a:lnTo>
                <a:lnTo>
                  <a:pt x="5280" y="15841"/>
                </a:lnTo>
                <a:lnTo>
                  <a:pt x="5305" y="15865"/>
                </a:lnTo>
                <a:lnTo>
                  <a:pt x="5621" y="15889"/>
                </a:lnTo>
                <a:lnTo>
                  <a:pt x="5621" y="16108"/>
                </a:lnTo>
                <a:lnTo>
                  <a:pt x="5524" y="16133"/>
                </a:lnTo>
                <a:lnTo>
                  <a:pt x="5378" y="16157"/>
                </a:lnTo>
                <a:lnTo>
                  <a:pt x="5305" y="16181"/>
                </a:lnTo>
                <a:lnTo>
                  <a:pt x="5256" y="16230"/>
                </a:lnTo>
                <a:lnTo>
                  <a:pt x="5232" y="16254"/>
                </a:lnTo>
                <a:lnTo>
                  <a:pt x="5256" y="16279"/>
                </a:lnTo>
                <a:lnTo>
                  <a:pt x="5305" y="16327"/>
                </a:lnTo>
                <a:lnTo>
                  <a:pt x="5353" y="16352"/>
                </a:lnTo>
                <a:lnTo>
                  <a:pt x="5475" y="16376"/>
                </a:lnTo>
                <a:lnTo>
                  <a:pt x="5597" y="16376"/>
                </a:lnTo>
                <a:lnTo>
                  <a:pt x="5572" y="16571"/>
                </a:lnTo>
                <a:lnTo>
                  <a:pt x="5572" y="16668"/>
                </a:lnTo>
                <a:lnTo>
                  <a:pt x="5280" y="16668"/>
                </a:lnTo>
                <a:lnTo>
                  <a:pt x="5207" y="16692"/>
                </a:lnTo>
                <a:lnTo>
                  <a:pt x="5159" y="16741"/>
                </a:lnTo>
                <a:lnTo>
                  <a:pt x="5159" y="16790"/>
                </a:lnTo>
                <a:lnTo>
                  <a:pt x="5207" y="16838"/>
                </a:lnTo>
                <a:lnTo>
                  <a:pt x="5256" y="16863"/>
                </a:lnTo>
                <a:lnTo>
                  <a:pt x="5402" y="16887"/>
                </a:lnTo>
                <a:lnTo>
                  <a:pt x="5548" y="16887"/>
                </a:lnTo>
                <a:lnTo>
                  <a:pt x="5524" y="17082"/>
                </a:lnTo>
                <a:lnTo>
                  <a:pt x="5426" y="17106"/>
                </a:lnTo>
                <a:lnTo>
                  <a:pt x="5280" y="17130"/>
                </a:lnTo>
                <a:lnTo>
                  <a:pt x="5207" y="17155"/>
                </a:lnTo>
                <a:lnTo>
                  <a:pt x="5134" y="17203"/>
                </a:lnTo>
                <a:lnTo>
                  <a:pt x="5134" y="17228"/>
                </a:lnTo>
                <a:lnTo>
                  <a:pt x="5134" y="17252"/>
                </a:lnTo>
                <a:lnTo>
                  <a:pt x="5207" y="17276"/>
                </a:lnTo>
                <a:lnTo>
                  <a:pt x="5280" y="17276"/>
                </a:lnTo>
                <a:lnTo>
                  <a:pt x="5426" y="17301"/>
                </a:lnTo>
                <a:lnTo>
                  <a:pt x="5499" y="17301"/>
                </a:lnTo>
                <a:lnTo>
                  <a:pt x="5475" y="17544"/>
                </a:lnTo>
                <a:lnTo>
                  <a:pt x="5378" y="17544"/>
                </a:lnTo>
                <a:lnTo>
                  <a:pt x="5256" y="17593"/>
                </a:lnTo>
                <a:lnTo>
                  <a:pt x="5183" y="17641"/>
                </a:lnTo>
                <a:lnTo>
                  <a:pt x="5183" y="17666"/>
                </a:lnTo>
                <a:lnTo>
                  <a:pt x="5183" y="17690"/>
                </a:lnTo>
                <a:lnTo>
                  <a:pt x="5207" y="17739"/>
                </a:lnTo>
                <a:lnTo>
                  <a:pt x="5256" y="17763"/>
                </a:lnTo>
                <a:lnTo>
                  <a:pt x="5378" y="17787"/>
                </a:lnTo>
                <a:lnTo>
                  <a:pt x="5451" y="17812"/>
                </a:lnTo>
                <a:lnTo>
                  <a:pt x="5426" y="17982"/>
                </a:lnTo>
                <a:lnTo>
                  <a:pt x="5329" y="17982"/>
                </a:lnTo>
                <a:lnTo>
                  <a:pt x="5086" y="18006"/>
                </a:lnTo>
                <a:lnTo>
                  <a:pt x="5037" y="18031"/>
                </a:lnTo>
                <a:lnTo>
                  <a:pt x="5013" y="18055"/>
                </a:lnTo>
                <a:lnTo>
                  <a:pt x="5013" y="18104"/>
                </a:lnTo>
                <a:lnTo>
                  <a:pt x="5061" y="18152"/>
                </a:lnTo>
                <a:lnTo>
                  <a:pt x="5159" y="18201"/>
                </a:lnTo>
                <a:lnTo>
                  <a:pt x="5280" y="18225"/>
                </a:lnTo>
                <a:lnTo>
                  <a:pt x="5402" y="18225"/>
                </a:lnTo>
                <a:lnTo>
                  <a:pt x="5402" y="18420"/>
                </a:lnTo>
                <a:lnTo>
                  <a:pt x="5353" y="18420"/>
                </a:lnTo>
                <a:lnTo>
                  <a:pt x="5207" y="18444"/>
                </a:lnTo>
                <a:lnTo>
                  <a:pt x="5134" y="18469"/>
                </a:lnTo>
                <a:lnTo>
                  <a:pt x="5086" y="18517"/>
                </a:lnTo>
                <a:lnTo>
                  <a:pt x="5061" y="18566"/>
                </a:lnTo>
                <a:lnTo>
                  <a:pt x="5086" y="18615"/>
                </a:lnTo>
                <a:lnTo>
                  <a:pt x="5134" y="18663"/>
                </a:lnTo>
                <a:lnTo>
                  <a:pt x="5183" y="18688"/>
                </a:lnTo>
                <a:lnTo>
                  <a:pt x="5329" y="18712"/>
                </a:lnTo>
                <a:lnTo>
                  <a:pt x="5378" y="18712"/>
                </a:lnTo>
                <a:lnTo>
                  <a:pt x="5353" y="18907"/>
                </a:lnTo>
                <a:lnTo>
                  <a:pt x="5280" y="18907"/>
                </a:lnTo>
                <a:lnTo>
                  <a:pt x="5183" y="18955"/>
                </a:lnTo>
                <a:lnTo>
                  <a:pt x="5159" y="18980"/>
                </a:lnTo>
                <a:lnTo>
                  <a:pt x="5159" y="19004"/>
                </a:lnTo>
                <a:lnTo>
                  <a:pt x="5159" y="19053"/>
                </a:lnTo>
                <a:lnTo>
                  <a:pt x="5183" y="19077"/>
                </a:lnTo>
                <a:lnTo>
                  <a:pt x="5256" y="19126"/>
                </a:lnTo>
                <a:lnTo>
                  <a:pt x="5353" y="19126"/>
                </a:lnTo>
                <a:lnTo>
                  <a:pt x="5353" y="19539"/>
                </a:lnTo>
                <a:lnTo>
                  <a:pt x="5353" y="19637"/>
                </a:lnTo>
                <a:lnTo>
                  <a:pt x="5402" y="19710"/>
                </a:lnTo>
                <a:lnTo>
                  <a:pt x="5475" y="19758"/>
                </a:lnTo>
                <a:lnTo>
                  <a:pt x="5548" y="19783"/>
                </a:lnTo>
                <a:lnTo>
                  <a:pt x="5572" y="19807"/>
                </a:lnTo>
                <a:lnTo>
                  <a:pt x="5718" y="19953"/>
                </a:lnTo>
                <a:lnTo>
                  <a:pt x="5840" y="20074"/>
                </a:lnTo>
                <a:lnTo>
                  <a:pt x="5986" y="20220"/>
                </a:lnTo>
                <a:lnTo>
                  <a:pt x="6132" y="20366"/>
                </a:lnTo>
                <a:lnTo>
                  <a:pt x="5961" y="20366"/>
                </a:lnTo>
                <a:lnTo>
                  <a:pt x="5816" y="20342"/>
                </a:lnTo>
                <a:lnTo>
                  <a:pt x="5670" y="20318"/>
                </a:lnTo>
                <a:lnTo>
                  <a:pt x="5524" y="20269"/>
                </a:lnTo>
                <a:lnTo>
                  <a:pt x="5378" y="20196"/>
                </a:lnTo>
                <a:lnTo>
                  <a:pt x="5232" y="20099"/>
                </a:lnTo>
                <a:lnTo>
                  <a:pt x="5086" y="20001"/>
                </a:lnTo>
                <a:lnTo>
                  <a:pt x="4940" y="19928"/>
                </a:lnTo>
                <a:lnTo>
                  <a:pt x="4818" y="19539"/>
                </a:lnTo>
                <a:lnTo>
                  <a:pt x="4721" y="19126"/>
                </a:lnTo>
                <a:lnTo>
                  <a:pt x="4672" y="18712"/>
                </a:lnTo>
                <a:lnTo>
                  <a:pt x="4623" y="18274"/>
                </a:lnTo>
                <a:lnTo>
                  <a:pt x="4575" y="17447"/>
                </a:lnTo>
                <a:lnTo>
                  <a:pt x="4526" y="16619"/>
                </a:lnTo>
                <a:lnTo>
                  <a:pt x="4477" y="15670"/>
                </a:lnTo>
                <a:lnTo>
                  <a:pt x="4429" y="14721"/>
                </a:lnTo>
                <a:lnTo>
                  <a:pt x="4404" y="14235"/>
                </a:lnTo>
                <a:lnTo>
                  <a:pt x="4380" y="13894"/>
                </a:lnTo>
                <a:lnTo>
                  <a:pt x="4331" y="13505"/>
                </a:lnTo>
                <a:lnTo>
                  <a:pt x="4258" y="13140"/>
                </a:lnTo>
                <a:lnTo>
                  <a:pt x="4161" y="12775"/>
                </a:lnTo>
                <a:lnTo>
                  <a:pt x="4112" y="12629"/>
                </a:lnTo>
                <a:lnTo>
                  <a:pt x="4039" y="12483"/>
                </a:lnTo>
                <a:lnTo>
                  <a:pt x="3966" y="12361"/>
                </a:lnTo>
                <a:lnTo>
                  <a:pt x="3893" y="12288"/>
                </a:lnTo>
                <a:lnTo>
                  <a:pt x="3820" y="12264"/>
                </a:lnTo>
                <a:lnTo>
                  <a:pt x="3577" y="12264"/>
                </a:lnTo>
                <a:lnTo>
                  <a:pt x="3504" y="12288"/>
                </a:lnTo>
                <a:lnTo>
                  <a:pt x="3407" y="12385"/>
                </a:lnTo>
                <a:lnTo>
                  <a:pt x="3334" y="12507"/>
                </a:lnTo>
                <a:lnTo>
                  <a:pt x="3309" y="12483"/>
                </a:lnTo>
                <a:lnTo>
                  <a:pt x="3188" y="12483"/>
                </a:lnTo>
                <a:lnTo>
                  <a:pt x="3066" y="12531"/>
                </a:lnTo>
                <a:lnTo>
                  <a:pt x="3042" y="12556"/>
                </a:lnTo>
                <a:lnTo>
                  <a:pt x="3042" y="12604"/>
                </a:lnTo>
                <a:lnTo>
                  <a:pt x="3066" y="12653"/>
                </a:lnTo>
                <a:lnTo>
                  <a:pt x="3115" y="12677"/>
                </a:lnTo>
                <a:lnTo>
                  <a:pt x="3236" y="12702"/>
                </a:lnTo>
                <a:lnTo>
                  <a:pt x="3261" y="12702"/>
                </a:lnTo>
                <a:lnTo>
                  <a:pt x="3212" y="12848"/>
                </a:lnTo>
                <a:lnTo>
                  <a:pt x="3042" y="12872"/>
                </a:lnTo>
                <a:lnTo>
                  <a:pt x="2871" y="12921"/>
                </a:lnTo>
                <a:lnTo>
                  <a:pt x="2871" y="12945"/>
                </a:lnTo>
                <a:lnTo>
                  <a:pt x="2871" y="12969"/>
                </a:lnTo>
                <a:lnTo>
                  <a:pt x="3017" y="13018"/>
                </a:lnTo>
                <a:lnTo>
                  <a:pt x="3163" y="13042"/>
                </a:lnTo>
                <a:lnTo>
                  <a:pt x="3139" y="13140"/>
                </a:lnTo>
                <a:lnTo>
                  <a:pt x="2969" y="13140"/>
                </a:lnTo>
                <a:lnTo>
                  <a:pt x="2847" y="13164"/>
                </a:lnTo>
                <a:lnTo>
                  <a:pt x="2725" y="13213"/>
                </a:lnTo>
                <a:lnTo>
                  <a:pt x="2701" y="13237"/>
                </a:lnTo>
                <a:lnTo>
                  <a:pt x="2701" y="13261"/>
                </a:lnTo>
                <a:lnTo>
                  <a:pt x="2701" y="13286"/>
                </a:lnTo>
                <a:lnTo>
                  <a:pt x="2725" y="13310"/>
                </a:lnTo>
                <a:lnTo>
                  <a:pt x="2847" y="13359"/>
                </a:lnTo>
                <a:lnTo>
                  <a:pt x="2969" y="13383"/>
                </a:lnTo>
                <a:lnTo>
                  <a:pt x="3090" y="13383"/>
                </a:lnTo>
                <a:lnTo>
                  <a:pt x="3066" y="13529"/>
                </a:lnTo>
                <a:lnTo>
                  <a:pt x="2847" y="13553"/>
                </a:lnTo>
                <a:lnTo>
                  <a:pt x="2750" y="13602"/>
                </a:lnTo>
                <a:lnTo>
                  <a:pt x="2652" y="13651"/>
                </a:lnTo>
                <a:lnTo>
                  <a:pt x="2628" y="13699"/>
                </a:lnTo>
                <a:lnTo>
                  <a:pt x="2652" y="13724"/>
                </a:lnTo>
                <a:lnTo>
                  <a:pt x="2847" y="13748"/>
                </a:lnTo>
                <a:lnTo>
                  <a:pt x="3042" y="13772"/>
                </a:lnTo>
                <a:lnTo>
                  <a:pt x="3042" y="13870"/>
                </a:lnTo>
                <a:lnTo>
                  <a:pt x="2920" y="13870"/>
                </a:lnTo>
                <a:lnTo>
                  <a:pt x="2774" y="13918"/>
                </a:lnTo>
                <a:lnTo>
                  <a:pt x="2701" y="13943"/>
                </a:lnTo>
                <a:lnTo>
                  <a:pt x="2628" y="13991"/>
                </a:lnTo>
                <a:lnTo>
                  <a:pt x="2628" y="14016"/>
                </a:lnTo>
                <a:lnTo>
                  <a:pt x="2701" y="14064"/>
                </a:lnTo>
                <a:lnTo>
                  <a:pt x="2798" y="14113"/>
                </a:lnTo>
                <a:lnTo>
                  <a:pt x="2896" y="14137"/>
                </a:lnTo>
                <a:lnTo>
                  <a:pt x="3017" y="14137"/>
                </a:lnTo>
                <a:lnTo>
                  <a:pt x="2993" y="14283"/>
                </a:lnTo>
                <a:lnTo>
                  <a:pt x="2871" y="14283"/>
                </a:lnTo>
                <a:lnTo>
                  <a:pt x="2725" y="14308"/>
                </a:lnTo>
                <a:lnTo>
                  <a:pt x="2677" y="14332"/>
                </a:lnTo>
                <a:lnTo>
                  <a:pt x="2604" y="14381"/>
                </a:lnTo>
                <a:lnTo>
                  <a:pt x="2604" y="14405"/>
                </a:lnTo>
                <a:lnTo>
                  <a:pt x="2579" y="14429"/>
                </a:lnTo>
                <a:lnTo>
                  <a:pt x="2604" y="14502"/>
                </a:lnTo>
                <a:lnTo>
                  <a:pt x="2677" y="14551"/>
                </a:lnTo>
                <a:lnTo>
                  <a:pt x="2725" y="14575"/>
                </a:lnTo>
                <a:lnTo>
                  <a:pt x="2871" y="14600"/>
                </a:lnTo>
                <a:lnTo>
                  <a:pt x="2969" y="14600"/>
                </a:lnTo>
                <a:lnTo>
                  <a:pt x="2969" y="14721"/>
                </a:lnTo>
                <a:lnTo>
                  <a:pt x="2969" y="14794"/>
                </a:lnTo>
                <a:lnTo>
                  <a:pt x="2774" y="14819"/>
                </a:lnTo>
                <a:lnTo>
                  <a:pt x="2628" y="14843"/>
                </a:lnTo>
                <a:lnTo>
                  <a:pt x="2555" y="14892"/>
                </a:lnTo>
                <a:lnTo>
                  <a:pt x="2506" y="14940"/>
                </a:lnTo>
                <a:lnTo>
                  <a:pt x="2482" y="14989"/>
                </a:lnTo>
                <a:lnTo>
                  <a:pt x="2506" y="15013"/>
                </a:lnTo>
                <a:lnTo>
                  <a:pt x="2579" y="15038"/>
                </a:lnTo>
                <a:lnTo>
                  <a:pt x="2652" y="15062"/>
                </a:lnTo>
                <a:lnTo>
                  <a:pt x="2823" y="15062"/>
                </a:lnTo>
                <a:lnTo>
                  <a:pt x="2944" y="15038"/>
                </a:lnTo>
                <a:lnTo>
                  <a:pt x="2944" y="15232"/>
                </a:lnTo>
                <a:lnTo>
                  <a:pt x="2871" y="15232"/>
                </a:lnTo>
                <a:lnTo>
                  <a:pt x="2677" y="15257"/>
                </a:lnTo>
                <a:lnTo>
                  <a:pt x="2506" y="15305"/>
                </a:lnTo>
                <a:lnTo>
                  <a:pt x="2506" y="15330"/>
                </a:lnTo>
                <a:lnTo>
                  <a:pt x="2506" y="15354"/>
                </a:lnTo>
                <a:lnTo>
                  <a:pt x="2701" y="15378"/>
                </a:lnTo>
                <a:lnTo>
                  <a:pt x="2920" y="15403"/>
                </a:lnTo>
                <a:lnTo>
                  <a:pt x="2920" y="15622"/>
                </a:lnTo>
                <a:lnTo>
                  <a:pt x="2798" y="15646"/>
                </a:lnTo>
                <a:lnTo>
                  <a:pt x="2652" y="15695"/>
                </a:lnTo>
                <a:lnTo>
                  <a:pt x="2506" y="15768"/>
                </a:lnTo>
                <a:lnTo>
                  <a:pt x="2506" y="15792"/>
                </a:lnTo>
                <a:lnTo>
                  <a:pt x="2506" y="15816"/>
                </a:lnTo>
                <a:lnTo>
                  <a:pt x="2798" y="15841"/>
                </a:lnTo>
                <a:lnTo>
                  <a:pt x="2896" y="15841"/>
                </a:lnTo>
                <a:lnTo>
                  <a:pt x="2896" y="15914"/>
                </a:lnTo>
                <a:lnTo>
                  <a:pt x="2750" y="15938"/>
                </a:lnTo>
                <a:lnTo>
                  <a:pt x="2604" y="15987"/>
                </a:lnTo>
                <a:lnTo>
                  <a:pt x="2482" y="16060"/>
                </a:lnTo>
                <a:lnTo>
                  <a:pt x="2433" y="16108"/>
                </a:lnTo>
                <a:lnTo>
                  <a:pt x="2433" y="16157"/>
                </a:lnTo>
                <a:lnTo>
                  <a:pt x="2433" y="16181"/>
                </a:lnTo>
                <a:lnTo>
                  <a:pt x="2506" y="16230"/>
                </a:lnTo>
                <a:lnTo>
                  <a:pt x="2579" y="16254"/>
                </a:lnTo>
                <a:lnTo>
                  <a:pt x="2725" y="16254"/>
                </a:lnTo>
                <a:lnTo>
                  <a:pt x="2896" y="16230"/>
                </a:lnTo>
                <a:lnTo>
                  <a:pt x="2871" y="16425"/>
                </a:lnTo>
                <a:lnTo>
                  <a:pt x="2628" y="16473"/>
                </a:lnTo>
                <a:lnTo>
                  <a:pt x="2506" y="16498"/>
                </a:lnTo>
                <a:lnTo>
                  <a:pt x="2409" y="16546"/>
                </a:lnTo>
                <a:lnTo>
                  <a:pt x="2409" y="16571"/>
                </a:lnTo>
                <a:lnTo>
                  <a:pt x="2409" y="16595"/>
                </a:lnTo>
                <a:lnTo>
                  <a:pt x="2506" y="16644"/>
                </a:lnTo>
                <a:lnTo>
                  <a:pt x="2628" y="16668"/>
                </a:lnTo>
                <a:lnTo>
                  <a:pt x="2871" y="16692"/>
                </a:lnTo>
                <a:lnTo>
                  <a:pt x="2847" y="16936"/>
                </a:lnTo>
                <a:lnTo>
                  <a:pt x="2701" y="16936"/>
                </a:lnTo>
                <a:lnTo>
                  <a:pt x="2555" y="16960"/>
                </a:lnTo>
                <a:lnTo>
                  <a:pt x="2458" y="16984"/>
                </a:lnTo>
                <a:lnTo>
                  <a:pt x="2409" y="17033"/>
                </a:lnTo>
                <a:lnTo>
                  <a:pt x="2385" y="17057"/>
                </a:lnTo>
                <a:lnTo>
                  <a:pt x="2433" y="17106"/>
                </a:lnTo>
                <a:lnTo>
                  <a:pt x="2482" y="17130"/>
                </a:lnTo>
                <a:lnTo>
                  <a:pt x="2604" y="17155"/>
                </a:lnTo>
                <a:lnTo>
                  <a:pt x="2847" y="17155"/>
                </a:lnTo>
                <a:lnTo>
                  <a:pt x="2823" y="17349"/>
                </a:lnTo>
                <a:lnTo>
                  <a:pt x="2701" y="17398"/>
                </a:lnTo>
                <a:lnTo>
                  <a:pt x="2604" y="17447"/>
                </a:lnTo>
                <a:lnTo>
                  <a:pt x="2506" y="17495"/>
                </a:lnTo>
                <a:lnTo>
                  <a:pt x="2458" y="17568"/>
                </a:lnTo>
                <a:lnTo>
                  <a:pt x="2433" y="17593"/>
                </a:lnTo>
                <a:lnTo>
                  <a:pt x="2458" y="17641"/>
                </a:lnTo>
                <a:lnTo>
                  <a:pt x="2458" y="17666"/>
                </a:lnTo>
                <a:lnTo>
                  <a:pt x="2506" y="17690"/>
                </a:lnTo>
                <a:lnTo>
                  <a:pt x="2652" y="17690"/>
                </a:lnTo>
                <a:lnTo>
                  <a:pt x="2823" y="17641"/>
                </a:lnTo>
                <a:lnTo>
                  <a:pt x="2798" y="17860"/>
                </a:lnTo>
                <a:lnTo>
                  <a:pt x="2628" y="17933"/>
                </a:lnTo>
                <a:lnTo>
                  <a:pt x="2506" y="17958"/>
                </a:lnTo>
                <a:lnTo>
                  <a:pt x="2482" y="17958"/>
                </a:lnTo>
                <a:lnTo>
                  <a:pt x="2458" y="17982"/>
                </a:lnTo>
                <a:lnTo>
                  <a:pt x="2458" y="18006"/>
                </a:lnTo>
                <a:lnTo>
                  <a:pt x="2482" y="18031"/>
                </a:lnTo>
                <a:lnTo>
                  <a:pt x="2628" y="18055"/>
                </a:lnTo>
                <a:lnTo>
                  <a:pt x="2798" y="18055"/>
                </a:lnTo>
                <a:lnTo>
                  <a:pt x="2774" y="18298"/>
                </a:lnTo>
                <a:lnTo>
                  <a:pt x="2725" y="18298"/>
                </a:lnTo>
                <a:lnTo>
                  <a:pt x="2628" y="18323"/>
                </a:lnTo>
                <a:lnTo>
                  <a:pt x="2506" y="18371"/>
                </a:lnTo>
                <a:lnTo>
                  <a:pt x="2482" y="18396"/>
                </a:lnTo>
                <a:lnTo>
                  <a:pt x="2482" y="18420"/>
                </a:lnTo>
                <a:lnTo>
                  <a:pt x="2482" y="18444"/>
                </a:lnTo>
                <a:lnTo>
                  <a:pt x="2506" y="18444"/>
                </a:lnTo>
                <a:lnTo>
                  <a:pt x="2604" y="18493"/>
                </a:lnTo>
                <a:lnTo>
                  <a:pt x="2725" y="18542"/>
                </a:lnTo>
                <a:lnTo>
                  <a:pt x="2750" y="18542"/>
                </a:lnTo>
                <a:lnTo>
                  <a:pt x="2725" y="18688"/>
                </a:lnTo>
                <a:lnTo>
                  <a:pt x="2628" y="18712"/>
                </a:lnTo>
                <a:lnTo>
                  <a:pt x="2506" y="18712"/>
                </a:lnTo>
                <a:lnTo>
                  <a:pt x="2458" y="18736"/>
                </a:lnTo>
                <a:lnTo>
                  <a:pt x="2409" y="18761"/>
                </a:lnTo>
                <a:lnTo>
                  <a:pt x="2385" y="18809"/>
                </a:lnTo>
                <a:lnTo>
                  <a:pt x="2385" y="18858"/>
                </a:lnTo>
                <a:lnTo>
                  <a:pt x="2433" y="18882"/>
                </a:lnTo>
                <a:lnTo>
                  <a:pt x="2482" y="18931"/>
                </a:lnTo>
                <a:lnTo>
                  <a:pt x="2604" y="18955"/>
                </a:lnTo>
                <a:lnTo>
                  <a:pt x="2701" y="18955"/>
                </a:lnTo>
                <a:lnTo>
                  <a:pt x="2677" y="19053"/>
                </a:lnTo>
                <a:lnTo>
                  <a:pt x="2604" y="19077"/>
                </a:lnTo>
                <a:lnTo>
                  <a:pt x="2555" y="19101"/>
                </a:lnTo>
                <a:lnTo>
                  <a:pt x="2433" y="19174"/>
                </a:lnTo>
                <a:lnTo>
                  <a:pt x="2433" y="19199"/>
                </a:lnTo>
                <a:lnTo>
                  <a:pt x="2433" y="19223"/>
                </a:lnTo>
                <a:lnTo>
                  <a:pt x="2531" y="19272"/>
                </a:lnTo>
                <a:lnTo>
                  <a:pt x="2628" y="19320"/>
                </a:lnTo>
                <a:lnTo>
                  <a:pt x="2604" y="19466"/>
                </a:lnTo>
                <a:lnTo>
                  <a:pt x="2458" y="19466"/>
                </a:lnTo>
                <a:lnTo>
                  <a:pt x="2360" y="19515"/>
                </a:lnTo>
                <a:lnTo>
                  <a:pt x="2336" y="19564"/>
                </a:lnTo>
                <a:lnTo>
                  <a:pt x="2360" y="19612"/>
                </a:lnTo>
                <a:lnTo>
                  <a:pt x="2385" y="19661"/>
                </a:lnTo>
                <a:lnTo>
                  <a:pt x="2433" y="19685"/>
                </a:lnTo>
                <a:lnTo>
                  <a:pt x="2531" y="19734"/>
                </a:lnTo>
                <a:lnTo>
                  <a:pt x="2458" y="19928"/>
                </a:lnTo>
                <a:lnTo>
                  <a:pt x="2312" y="20001"/>
                </a:lnTo>
                <a:lnTo>
                  <a:pt x="2166" y="20099"/>
                </a:lnTo>
                <a:lnTo>
                  <a:pt x="2020" y="20196"/>
                </a:lnTo>
                <a:lnTo>
                  <a:pt x="1874" y="20269"/>
                </a:lnTo>
                <a:lnTo>
                  <a:pt x="1728" y="20318"/>
                </a:lnTo>
                <a:lnTo>
                  <a:pt x="1582" y="20342"/>
                </a:lnTo>
                <a:lnTo>
                  <a:pt x="1436" y="20366"/>
                </a:lnTo>
                <a:lnTo>
                  <a:pt x="1265" y="20366"/>
                </a:lnTo>
                <a:lnTo>
                  <a:pt x="1411" y="20220"/>
                </a:lnTo>
                <a:lnTo>
                  <a:pt x="1557" y="20074"/>
                </a:lnTo>
                <a:lnTo>
                  <a:pt x="1679" y="19953"/>
                </a:lnTo>
                <a:lnTo>
                  <a:pt x="1825" y="19807"/>
                </a:lnTo>
                <a:lnTo>
                  <a:pt x="1849" y="19783"/>
                </a:lnTo>
                <a:lnTo>
                  <a:pt x="1922" y="19758"/>
                </a:lnTo>
                <a:lnTo>
                  <a:pt x="1995" y="19710"/>
                </a:lnTo>
                <a:lnTo>
                  <a:pt x="2020" y="19637"/>
                </a:lnTo>
                <a:lnTo>
                  <a:pt x="2044" y="19539"/>
                </a:lnTo>
                <a:lnTo>
                  <a:pt x="2020" y="18785"/>
                </a:lnTo>
                <a:lnTo>
                  <a:pt x="1971" y="18055"/>
                </a:lnTo>
                <a:lnTo>
                  <a:pt x="1825" y="16571"/>
                </a:lnTo>
                <a:lnTo>
                  <a:pt x="1752" y="15792"/>
                </a:lnTo>
                <a:lnTo>
                  <a:pt x="1703" y="15013"/>
                </a:lnTo>
                <a:lnTo>
                  <a:pt x="1679" y="13456"/>
                </a:lnTo>
                <a:lnTo>
                  <a:pt x="1655" y="12702"/>
                </a:lnTo>
                <a:lnTo>
                  <a:pt x="1679" y="11947"/>
                </a:lnTo>
                <a:lnTo>
                  <a:pt x="1703" y="11583"/>
                </a:lnTo>
                <a:lnTo>
                  <a:pt x="1752" y="11218"/>
                </a:lnTo>
                <a:lnTo>
                  <a:pt x="1825" y="10853"/>
                </a:lnTo>
                <a:lnTo>
                  <a:pt x="1922" y="10488"/>
                </a:lnTo>
                <a:lnTo>
                  <a:pt x="2044" y="10171"/>
                </a:lnTo>
                <a:lnTo>
                  <a:pt x="2166" y="9855"/>
                </a:lnTo>
                <a:lnTo>
                  <a:pt x="2287" y="9539"/>
                </a:lnTo>
                <a:lnTo>
                  <a:pt x="2360" y="9198"/>
                </a:lnTo>
                <a:lnTo>
                  <a:pt x="2385" y="8906"/>
                </a:lnTo>
                <a:lnTo>
                  <a:pt x="2385" y="8590"/>
                </a:lnTo>
                <a:lnTo>
                  <a:pt x="2385" y="8006"/>
                </a:lnTo>
                <a:lnTo>
                  <a:pt x="2458" y="7957"/>
                </a:lnTo>
                <a:lnTo>
                  <a:pt x="2482" y="7908"/>
                </a:lnTo>
                <a:lnTo>
                  <a:pt x="2506" y="7835"/>
                </a:lnTo>
                <a:lnTo>
                  <a:pt x="2506" y="7762"/>
                </a:lnTo>
                <a:lnTo>
                  <a:pt x="2506" y="7689"/>
                </a:lnTo>
                <a:lnTo>
                  <a:pt x="2458" y="7641"/>
                </a:lnTo>
                <a:lnTo>
                  <a:pt x="2385" y="7592"/>
                </a:lnTo>
                <a:lnTo>
                  <a:pt x="2312" y="7568"/>
                </a:lnTo>
                <a:lnTo>
                  <a:pt x="2214" y="7543"/>
                </a:lnTo>
                <a:lnTo>
                  <a:pt x="2141" y="7519"/>
                </a:lnTo>
                <a:lnTo>
                  <a:pt x="2093" y="7446"/>
                </a:lnTo>
                <a:lnTo>
                  <a:pt x="2044" y="7373"/>
                </a:lnTo>
                <a:lnTo>
                  <a:pt x="1947" y="7227"/>
                </a:lnTo>
                <a:lnTo>
                  <a:pt x="1898" y="7057"/>
                </a:lnTo>
                <a:lnTo>
                  <a:pt x="1874" y="6886"/>
                </a:lnTo>
                <a:lnTo>
                  <a:pt x="1874" y="6716"/>
                </a:lnTo>
                <a:lnTo>
                  <a:pt x="1898" y="6643"/>
                </a:lnTo>
                <a:lnTo>
                  <a:pt x="1971" y="6570"/>
                </a:lnTo>
                <a:lnTo>
                  <a:pt x="2093" y="6473"/>
                </a:lnTo>
                <a:lnTo>
                  <a:pt x="2117" y="6400"/>
                </a:lnTo>
                <a:lnTo>
                  <a:pt x="2117" y="6327"/>
                </a:lnTo>
                <a:lnTo>
                  <a:pt x="2093" y="6254"/>
                </a:lnTo>
                <a:lnTo>
                  <a:pt x="2020" y="6205"/>
                </a:lnTo>
                <a:lnTo>
                  <a:pt x="1947" y="6181"/>
                </a:lnTo>
                <a:lnTo>
                  <a:pt x="1849" y="6181"/>
                </a:lnTo>
                <a:lnTo>
                  <a:pt x="1801" y="6205"/>
                </a:lnTo>
                <a:lnTo>
                  <a:pt x="1728" y="6229"/>
                </a:lnTo>
                <a:lnTo>
                  <a:pt x="1630" y="6327"/>
                </a:lnTo>
                <a:lnTo>
                  <a:pt x="1557" y="6473"/>
                </a:lnTo>
                <a:lnTo>
                  <a:pt x="1484" y="6619"/>
                </a:lnTo>
                <a:lnTo>
                  <a:pt x="1460" y="6789"/>
                </a:lnTo>
                <a:lnTo>
                  <a:pt x="1460" y="6935"/>
                </a:lnTo>
                <a:lnTo>
                  <a:pt x="1460" y="7081"/>
                </a:lnTo>
                <a:lnTo>
                  <a:pt x="1533" y="7300"/>
                </a:lnTo>
                <a:lnTo>
                  <a:pt x="1630" y="7543"/>
                </a:lnTo>
                <a:lnTo>
                  <a:pt x="1606" y="7568"/>
                </a:lnTo>
                <a:lnTo>
                  <a:pt x="1533" y="7519"/>
                </a:lnTo>
                <a:lnTo>
                  <a:pt x="1411" y="7470"/>
                </a:lnTo>
                <a:lnTo>
                  <a:pt x="1363" y="7446"/>
                </a:lnTo>
                <a:lnTo>
                  <a:pt x="1290" y="7446"/>
                </a:lnTo>
                <a:lnTo>
                  <a:pt x="1265" y="7470"/>
                </a:lnTo>
                <a:lnTo>
                  <a:pt x="1241" y="7495"/>
                </a:lnTo>
                <a:lnTo>
                  <a:pt x="1241" y="7568"/>
                </a:lnTo>
                <a:lnTo>
                  <a:pt x="1290" y="7616"/>
                </a:lnTo>
                <a:lnTo>
                  <a:pt x="1363" y="7689"/>
                </a:lnTo>
                <a:lnTo>
                  <a:pt x="1460" y="7787"/>
                </a:lnTo>
                <a:lnTo>
                  <a:pt x="1436" y="7860"/>
                </a:lnTo>
                <a:lnTo>
                  <a:pt x="1314" y="7811"/>
                </a:lnTo>
                <a:lnTo>
                  <a:pt x="1192" y="7762"/>
                </a:lnTo>
                <a:lnTo>
                  <a:pt x="1071" y="7738"/>
                </a:lnTo>
                <a:lnTo>
                  <a:pt x="1022" y="7762"/>
                </a:lnTo>
                <a:lnTo>
                  <a:pt x="998" y="7811"/>
                </a:lnTo>
                <a:lnTo>
                  <a:pt x="1022" y="7835"/>
                </a:lnTo>
                <a:lnTo>
                  <a:pt x="1071" y="7908"/>
                </a:lnTo>
                <a:lnTo>
                  <a:pt x="1144" y="7981"/>
                </a:lnTo>
                <a:lnTo>
                  <a:pt x="1314" y="8103"/>
                </a:lnTo>
                <a:lnTo>
                  <a:pt x="1265" y="8249"/>
                </a:lnTo>
                <a:lnTo>
                  <a:pt x="1168" y="8225"/>
                </a:lnTo>
                <a:lnTo>
                  <a:pt x="1095" y="8200"/>
                </a:lnTo>
                <a:lnTo>
                  <a:pt x="998" y="8225"/>
                </a:lnTo>
                <a:lnTo>
                  <a:pt x="949" y="8249"/>
                </a:lnTo>
                <a:lnTo>
                  <a:pt x="949" y="8273"/>
                </a:lnTo>
                <a:lnTo>
                  <a:pt x="949" y="8322"/>
                </a:lnTo>
                <a:lnTo>
                  <a:pt x="1022" y="8371"/>
                </a:lnTo>
                <a:lnTo>
                  <a:pt x="1095" y="8419"/>
                </a:lnTo>
                <a:lnTo>
                  <a:pt x="1192" y="8444"/>
                </a:lnTo>
                <a:lnTo>
                  <a:pt x="1168" y="8468"/>
                </a:lnTo>
                <a:lnTo>
                  <a:pt x="973" y="8468"/>
                </a:lnTo>
                <a:lnTo>
                  <a:pt x="900" y="8492"/>
                </a:lnTo>
                <a:lnTo>
                  <a:pt x="852" y="8541"/>
                </a:lnTo>
                <a:lnTo>
                  <a:pt x="827" y="8565"/>
                </a:lnTo>
                <a:lnTo>
                  <a:pt x="803" y="8614"/>
                </a:lnTo>
                <a:lnTo>
                  <a:pt x="827" y="8663"/>
                </a:lnTo>
                <a:lnTo>
                  <a:pt x="852" y="8711"/>
                </a:lnTo>
                <a:lnTo>
                  <a:pt x="949" y="8760"/>
                </a:lnTo>
                <a:lnTo>
                  <a:pt x="1071" y="8784"/>
                </a:lnTo>
                <a:lnTo>
                  <a:pt x="1095" y="8784"/>
                </a:lnTo>
                <a:lnTo>
                  <a:pt x="1046" y="8979"/>
                </a:lnTo>
                <a:lnTo>
                  <a:pt x="803" y="8979"/>
                </a:lnTo>
                <a:lnTo>
                  <a:pt x="779" y="9028"/>
                </a:lnTo>
                <a:lnTo>
                  <a:pt x="779" y="9052"/>
                </a:lnTo>
                <a:lnTo>
                  <a:pt x="779" y="9101"/>
                </a:lnTo>
                <a:lnTo>
                  <a:pt x="827" y="9149"/>
                </a:lnTo>
                <a:lnTo>
                  <a:pt x="876" y="9174"/>
                </a:lnTo>
                <a:lnTo>
                  <a:pt x="973" y="9198"/>
                </a:lnTo>
                <a:lnTo>
                  <a:pt x="998" y="9222"/>
                </a:lnTo>
                <a:lnTo>
                  <a:pt x="998" y="9368"/>
                </a:lnTo>
                <a:lnTo>
                  <a:pt x="852" y="9368"/>
                </a:lnTo>
                <a:lnTo>
                  <a:pt x="803" y="9393"/>
                </a:lnTo>
                <a:lnTo>
                  <a:pt x="754" y="9417"/>
                </a:lnTo>
                <a:lnTo>
                  <a:pt x="730" y="9490"/>
                </a:lnTo>
                <a:lnTo>
                  <a:pt x="730" y="9539"/>
                </a:lnTo>
                <a:lnTo>
                  <a:pt x="730" y="9563"/>
                </a:lnTo>
                <a:lnTo>
                  <a:pt x="779" y="9612"/>
                </a:lnTo>
                <a:lnTo>
                  <a:pt x="827" y="9636"/>
                </a:lnTo>
                <a:lnTo>
                  <a:pt x="949" y="9660"/>
                </a:lnTo>
                <a:lnTo>
                  <a:pt x="949" y="9806"/>
                </a:lnTo>
                <a:lnTo>
                  <a:pt x="876" y="9806"/>
                </a:lnTo>
                <a:lnTo>
                  <a:pt x="803" y="9831"/>
                </a:lnTo>
                <a:lnTo>
                  <a:pt x="730" y="9879"/>
                </a:lnTo>
                <a:lnTo>
                  <a:pt x="681" y="9904"/>
                </a:lnTo>
                <a:lnTo>
                  <a:pt x="681" y="9952"/>
                </a:lnTo>
                <a:lnTo>
                  <a:pt x="681" y="10001"/>
                </a:lnTo>
                <a:lnTo>
                  <a:pt x="730" y="10050"/>
                </a:lnTo>
                <a:lnTo>
                  <a:pt x="827" y="10074"/>
                </a:lnTo>
                <a:lnTo>
                  <a:pt x="949" y="10074"/>
                </a:lnTo>
                <a:lnTo>
                  <a:pt x="949" y="10123"/>
                </a:lnTo>
                <a:lnTo>
                  <a:pt x="852" y="10147"/>
                </a:lnTo>
                <a:lnTo>
                  <a:pt x="803" y="10196"/>
                </a:lnTo>
                <a:lnTo>
                  <a:pt x="754" y="10244"/>
                </a:lnTo>
                <a:lnTo>
                  <a:pt x="754" y="10269"/>
                </a:lnTo>
                <a:lnTo>
                  <a:pt x="779" y="10293"/>
                </a:lnTo>
                <a:lnTo>
                  <a:pt x="876" y="10342"/>
                </a:lnTo>
                <a:lnTo>
                  <a:pt x="949" y="10342"/>
                </a:lnTo>
                <a:lnTo>
                  <a:pt x="973" y="10390"/>
                </a:lnTo>
                <a:lnTo>
                  <a:pt x="973" y="10463"/>
                </a:lnTo>
                <a:lnTo>
                  <a:pt x="925" y="10512"/>
                </a:lnTo>
                <a:lnTo>
                  <a:pt x="876" y="10585"/>
                </a:lnTo>
                <a:lnTo>
                  <a:pt x="852" y="10658"/>
                </a:lnTo>
                <a:lnTo>
                  <a:pt x="876" y="10755"/>
                </a:lnTo>
                <a:lnTo>
                  <a:pt x="925" y="10853"/>
                </a:lnTo>
                <a:lnTo>
                  <a:pt x="949" y="10999"/>
                </a:lnTo>
                <a:lnTo>
                  <a:pt x="973" y="11266"/>
                </a:lnTo>
                <a:lnTo>
                  <a:pt x="925" y="11534"/>
                </a:lnTo>
                <a:lnTo>
                  <a:pt x="876" y="11656"/>
                </a:lnTo>
                <a:lnTo>
                  <a:pt x="827" y="11753"/>
                </a:lnTo>
                <a:lnTo>
                  <a:pt x="803" y="11801"/>
                </a:lnTo>
                <a:lnTo>
                  <a:pt x="754" y="11801"/>
                </a:lnTo>
                <a:lnTo>
                  <a:pt x="657" y="11729"/>
                </a:lnTo>
                <a:lnTo>
                  <a:pt x="560" y="11656"/>
                </a:lnTo>
                <a:lnTo>
                  <a:pt x="511" y="11583"/>
                </a:lnTo>
                <a:lnTo>
                  <a:pt x="462" y="11461"/>
                </a:lnTo>
                <a:lnTo>
                  <a:pt x="462" y="11339"/>
                </a:lnTo>
                <a:lnTo>
                  <a:pt x="487" y="11096"/>
                </a:lnTo>
                <a:lnTo>
                  <a:pt x="535" y="11047"/>
                </a:lnTo>
                <a:lnTo>
                  <a:pt x="560" y="10974"/>
                </a:lnTo>
                <a:lnTo>
                  <a:pt x="584" y="10926"/>
                </a:lnTo>
                <a:lnTo>
                  <a:pt x="584" y="10828"/>
                </a:lnTo>
                <a:lnTo>
                  <a:pt x="511" y="10342"/>
                </a:lnTo>
                <a:lnTo>
                  <a:pt x="462" y="9831"/>
                </a:lnTo>
                <a:lnTo>
                  <a:pt x="462" y="9320"/>
                </a:lnTo>
                <a:lnTo>
                  <a:pt x="511" y="8809"/>
                </a:lnTo>
                <a:lnTo>
                  <a:pt x="584" y="8298"/>
                </a:lnTo>
                <a:lnTo>
                  <a:pt x="681" y="7787"/>
                </a:lnTo>
                <a:lnTo>
                  <a:pt x="803" y="7300"/>
                </a:lnTo>
                <a:lnTo>
                  <a:pt x="949" y="6813"/>
                </a:lnTo>
                <a:lnTo>
                  <a:pt x="1119" y="6400"/>
                </a:lnTo>
                <a:lnTo>
                  <a:pt x="1314" y="6010"/>
                </a:lnTo>
                <a:lnTo>
                  <a:pt x="1557" y="5621"/>
                </a:lnTo>
                <a:lnTo>
                  <a:pt x="1703" y="5451"/>
                </a:lnTo>
                <a:lnTo>
                  <a:pt x="1849" y="5280"/>
                </a:lnTo>
                <a:lnTo>
                  <a:pt x="2044" y="5134"/>
                </a:lnTo>
                <a:lnTo>
                  <a:pt x="2214" y="4988"/>
                </a:lnTo>
                <a:lnTo>
                  <a:pt x="2409" y="4891"/>
                </a:lnTo>
                <a:lnTo>
                  <a:pt x="2628" y="4794"/>
                </a:lnTo>
                <a:lnTo>
                  <a:pt x="2823" y="4745"/>
                </a:lnTo>
                <a:lnTo>
                  <a:pt x="3066" y="4696"/>
                </a:lnTo>
                <a:lnTo>
                  <a:pt x="3528" y="4623"/>
                </a:lnTo>
                <a:close/>
                <a:moveTo>
                  <a:pt x="3893" y="0"/>
                </a:moveTo>
                <a:lnTo>
                  <a:pt x="3699" y="73"/>
                </a:lnTo>
                <a:lnTo>
                  <a:pt x="3382" y="73"/>
                </a:lnTo>
                <a:lnTo>
                  <a:pt x="3212" y="122"/>
                </a:lnTo>
                <a:lnTo>
                  <a:pt x="3066" y="195"/>
                </a:lnTo>
                <a:lnTo>
                  <a:pt x="2896" y="268"/>
                </a:lnTo>
                <a:lnTo>
                  <a:pt x="2774" y="365"/>
                </a:lnTo>
                <a:lnTo>
                  <a:pt x="2628" y="487"/>
                </a:lnTo>
                <a:lnTo>
                  <a:pt x="2506" y="609"/>
                </a:lnTo>
                <a:lnTo>
                  <a:pt x="2287" y="901"/>
                </a:lnTo>
                <a:lnTo>
                  <a:pt x="2093" y="1217"/>
                </a:lnTo>
                <a:lnTo>
                  <a:pt x="1947" y="1533"/>
                </a:lnTo>
                <a:lnTo>
                  <a:pt x="1874" y="1850"/>
                </a:lnTo>
                <a:lnTo>
                  <a:pt x="1849" y="2044"/>
                </a:lnTo>
                <a:lnTo>
                  <a:pt x="1849" y="2215"/>
                </a:lnTo>
                <a:lnTo>
                  <a:pt x="1874" y="2409"/>
                </a:lnTo>
                <a:lnTo>
                  <a:pt x="1898" y="2580"/>
                </a:lnTo>
                <a:lnTo>
                  <a:pt x="1947" y="2750"/>
                </a:lnTo>
                <a:lnTo>
                  <a:pt x="2020" y="2896"/>
                </a:lnTo>
                <a:lnTo>
                  <a:pt x="2093" y="3066"/>
                </a:lnTo>
                <a:lnTo>
                  <a:pt x="2214" y="3212"/>
                </a:lnTo>
                <a:lnTo>
                  <a:pt x="2312" y="3358"/>
                </a:lnTo>
                <a:lnTo>
                  <a:pt x="2433" y="3480"/>
                </a:lnTo>
                <a:lnTo>
                  <a:pt x="2579" y="3577"/>
                </a:lnTo>
                <a:lnTo>
                  <a:pt x="2725" y="3699"/>
                </a:lnTo>
                <a:lnTo>
                  <a:pt x="2871" y="3772"/>
                </a:lnTo>
                <a:lnTo>
                  <a:pt x="3042" y="3845"/>
                </a:lnTo>
                <a:lnTo>
                  <a:pt x="3212" y="3918"/>
                </a:lnTo>
                <a:lnTo>
                  <a:pt x="3407" y="3966"/>
                </a:lnTo>
                <a:lnTo>
                  <a:pt x="3553" y="3966"/>
                </a:lnTo>
                <a:lnTo>
                  <a:pt x="3528" y="4039"/>
                </a:lnTo>
                <a:lnTo>
                  <a:pt x="3504" y="4234"/>
                </a:lnTo>
                <a:lnTo>
                  <a:pt x="3431" y="4234"/>
                </a:lnTo>
                <a:lnTo>
                  <a:pt x="3188" y="4210"/>
                </a:lnTo>
                <a:lnTo>
                  <a:pt x="2944" y="4210"/>
                </a:lnTo>
                <a:lnTo>
                  <a:pt x="2725" y="4258"/>
                </a:lnTo>
                <a:lnTo>
                  <a:pt x="2506" y="4331"/>
                </a:lnTo>
                <a:lnTo>
                  <a:pt x="2287" y="4404"/>
                </a:lnTo>
                <a:lnTo>
                  <a:pt x="2093" y="4526"/>
                </a:lnTo>
                <a:lnTo>
                  <a:pt x="1898" y="4648"/>
                </a:lnTo>
                <a:lnTo>
                  <a:pt x="1728" y="4794"/>
                </a:lnTo>
                <a:lnTo>
                  <a:pt x="1557" y="4964"/>
                </a:lnTo>
                <a:lnTo>
                  <a:pt x="1387" y="5134"/>
                </a:lnTo>
                <a:lnTo>
                  <a:pt x="1095" y="5499"/>
                </a:lnTo>
                <a:lnTo>
                  <a:pt x="852" y="5913"/>
                </a:lnTo>
                <a:lnTo>
                  <a:pt x="633" y="6327"/>
                </a:lnTo>
                <a:lnTo>
                  <a:pt x="438" y="6862"/>
                </a:lnTo>
                <a:lnTo>
                  <a:pt x="268" y="7446"/>
                </a:lnTo>
                <a:lnTo>
                  <a:pt x="122" y="8006"/>
                </a:lnTo>
                <a:lnTo>
                  <a:pt x="49" y="8614"/>
                </a:lnTo>
                <a:lnTo>
                  <a:pt x="0" y="9198"/>
                </a:lnTo>
                <a:lnTo>
                  <a:pt x="0" y="9806"/>
                </a:lnTo>
                <a:lnTo>
                  <a:pt x="49" y="10390"/>
                </a:lnTo>
                <a:lnTo>
                  <a:pt x="122" y="10974"/>
                </a:lnTo>
                <a:lnTo>
                  <a:pt x="146" y="10974"/>
                </a:lnTo>
                <a:lnTo>
                  <a:pt x="97" y="11193"/>
                </a:lnTo>
                <a:lnTo>
                  <a:pt x="73" y="11412"/>
                </a:lnTo>
                <a:lnTo>
                  <a:pt x="97" y="11631"/>
                </a:lnTo>
                <a:lnTo>
                  <a:pt x="170" y="11777"/>
                </a:lnTo>
                <a:lnTo>
                  <a:pt x="219" y="11899"/>
                </a:lnTo>
                <a:lnTo>
                  <a:pt x="316" y="11972"/>
                </a:lnTo>
                <a:lnTo>
                  <a:pt x="414" y="12069"/>
                </a:lnTo>
                <a:lnTo>
                  <a:pt x="511" y="12142"/>
                </a:lnTo>
                <a:lnTo>
                  <a:pt x="633" y="12191"/>
                </a:lnTo>
                <a:lnTo>
                  <a:pt x="754" y="12215"/>
                </a:lnTo>
                <a:lnTo>
                  <a:pt x="876" y="12215"/>
                </a:lnTo>
                <a:lnTo>
                  <a:pt x="998" y="12166"/>
                </a:lnTo>
                <a:lnTo>
                  <a:pt x="1144" y="12069"/>
                </a:lnTo>
                <a:lnTo>
                  <a:pt x="1241" y="11923"/>
                </a:lnTo>
                <a:lnTo>
                  <a:pt x="1217" y="12604"/>
                </a:lnTo>
                <a:lnTo>
                  <a:pt x="1217" y="13261"/>
                </a:lnTo>
                <a:lnTo>
                  <a:pt x="1217" y="14040"/>
                </a:lnTo>
                <a:lnTo>
                  <a:pt x="1241" y="14819"/>
                </a:lnTo>
                <a:lnTo>
                  <a:pt x="1265" y="15597"/>
                </a:lnTo>
                <a:lnTo>
                  <a:pt x="1314" y="16376"/>
                </a:lnTo>
                <a:lnTo>
                  <a:pt x="1460" y="17958"/>
                </a:lnTo>
                <a:lnTo>
                  <a:pt x="1509" y="18736"/>
                </a:lnTo>
                <a:lnTo>
                  <a:pt x="1509" y="19515"/>
                </a:lnTo>
                <a:lnTo>
                  <a:pt x="1265" y="19685"/>
                </a:lnTo>
                <a:lnTo>
                  <a:pt x="1022" y="19904"/>
                </a:lnTo>
                <a:lnTo>
                  <a:pt x="827" y="20147"/>
                </a:lnTo>
                <a:lnTo>
                  <a:pt x="730" y="20269"/>
                </a:lnTo>
                <a:lnTo>
                  <a:pt x="681" y="20415"/>
                </a:lnTo>
                <a:lnTo>
                  <a:pt x="633" y="20512"/>
                </a:lnTo>
                <a:lnTo>
                  <a:pt x="657" y="20634"/>
                </a:lnTo>
                <a:lnTo>
                  <a:pt x="706" y="20707"/>
                </a:lnTo>
                <a:lnTo>
                  <a:pt x="803" y="20756"/>
                </a:lnTo>
                <a:lnTo>
                  <a:pt x="1119" y="20829"/>
                </a:lnTo>
                <a:lnTo>
                  <a:pt x="1411" y="20829"/>
                </a:lnTo>
                <a:lnTo>
                  <a:pt x="1703" y="20804"/>
                </a:lnTo>
                <a:lnTo>
                  <a:pt x="1995" y="20731"/>
                </a:lnTo>
                <a:lnTo>
                  <a:pt x="2214" y="20634"/>
                </a:lnTo>
                <a:lnTo>
                  <a:pt x="2458" y="20512"/>
                </a:lnTo>
                <a:lnTo>
                  <a:pt x="2555" y="20439"/>
                </a:lnTo>
                <a:lnTo>
                  <a:pt x="2652" y="20366"/>
                </a:lnTo>
                <a:lnTo>
                  <a:pt x="2750" y="20269"/>
                </a:lnTo>
                <a:lnTo>
                  <a:pt x="2798" y="20172"/>
                </a:lnTo>
                <a:lnTo>
                  <a:pt x="2847" y="20123"/>
                </a:lnTo>
                <a:lnTo>
                  <a:pt x="2871" y="20074"/>
                </a:lnTo>
                <a:lnTo>
                  <a:pt x="2969" y="19783"/>
                </a:lnTo>
                <a:lnTo>
                  <a:pt x="3042" y="19466"/>
                </a:lnTo>
                <a:lnTo>
                  <a:pt x="3090" y="19150"/>
                </a:lnTo>
                <a:lnTo>
                  <a:pt x="3139" y="18809"/>
                </a:lnTo>
                <a:lnTo>
                  <a:pt x="3188" y="18152"/>
                </a:lnTo>
                <a:lnTo>
                  <a:pt x="3236" y="17520"/>
                </a:lnTo>
                <a:lnTo>
                  <a:pt x="3285" y="16425"/>
                </a:lnTo>
                <a:lnTo>
                  <a:pt x="3334" y="15330"/>
                </a:lnTo>
                <a:lnTo>
                  <a:pt x="3407" y="14502"/>
                </a:lnTo>
                <a:lnTo>
                  <a:pt x="3480" y="13651"/>
                </a:lnTo>
                <a:lnTo>
                  <a:pt x="3528" y="13164"/>
                </a:lnTo>
                <a:lnTo>
                  <a:pt x="3601" y="12872"/>
                </a:lnTo>
                <a:lnTo>
                  <a:pt x="3650" y="12750"/>
                </a:lnTo>
                <a:lnTo>
                  <a:pt x="3699" y="12629"/>
                </a:lnTo>
                <a:lnTo>
                  <a:pt x="3747" y="12750"/>
                </a:lnTo>
                <a:lnTo>
                  <a:pt x="3796" y="12872"/>
                </a:lnTo>
                <a:lnTo>
                  <a:pt x="3845" y="13164"/>
                </a:lnTo>
                <a:lnTo>
                  <a:pt x="3918" y="13651"/>
                </a:lnTo>
                <a:lnTo>
                  <a:pt x="3991" y="14502"/>
                </a:lnTo>
                <a:lnTo>
                  <a:pt x="4064" y="15330"/>
                </a:lnTo>
                <a:lnTo>
                  <a:pt x="4112" y="16425"/>
                </a:lnTo>
                <a:lnTo>
                  <a:pt x="4161" y="17520"/>
                </a:lnTo>
                <a:lnTo>
                  <a:pt x="4210" y="18152"/>
                </a:lnTo>
                <a:lnTo>
                  <a:pt x="4258" y="18809"/>
                </a:lnTo>
                <a:lnTo>
                  <a:pt x="4307" y="19150"/>
                </a:lnTo>
                <a:lnTo>
                  <a:pt x="4356" y="19466"/>
                </a:lnTo>
                <a:lnTo>
                  <a:pt x="4429" y="19783"/>
                </a:lnTo>
                <a:lnTo>
                  <a:pt x="4526" y="20074"/>
                </a:lnTo>
                <a:lnTo>
                  <a:pt x="4550" y="20123"/>
                </a:lnTo>
                <a:lnTo>
                  <a:pt x="4599" y="20172"/>
                </a:lnTo>
                <a:lnTo>
                  <a:pt x="4648" y="20269"/>
                </a:lnTo>
                <a:lnTo>
                  <a:pt x="4745" y="20366"/>
                </a:lnTo>
                <a:lnTo>
                  <a:pt x="4842" y="20439"/>
                </a:lnTo>
                <a:lnTo>
                  <a:pt x="4940" y="20512"/>
                </a:lnTo>
                <a:lnTo>
                  <a:pt x="5183" y="20634"/>
                </a:lnTo>
                <a:lnTo>
                  <a:pt x="5402" y="20731"/>
                </a:lnTo>
                <a:lnTo>
                  <a:pt x="5694" y="20804"/>
                </a:lnTo>
                <a:lnTo>
                  <a:pt x="5986" y="20829"/>
                </a:lnTo>
                <a:lnTo>
                  <a:pt x="6278" y="20829"/>
                </a:lnTo>
                <a:lnTo>
                  <a:pt x="6594" y="20756"/>
                </a:lnTo>
                <a:lnTo>
                  <a:pt x="6691" y="20707"/>
                </a:lnTo>
                <a:lnTo>
                  <a:pt x="6740" y="20634"/>
                </a:lnTo>
                <a:lnTo>
                  <a:pt x="6740" y="20512"/>
                </a:lnTo>
                <a:lnTo>
                  <a:pt x="6716" y="20415"/>
                </a:lnTo>
                <a:lnTo>
                  <a:pt x="6667" y="20269"/>
                </a:lnTo>
                <a:lnTo>
                  <a:pt x="6570" y="20147"/>
                </a:lnTo>
                <a:lnTo>
                  <a:pt x="6375" y="19904"/>
                </a:lnTo>
                <a:lnTo>
                  <a:pt x="6132" y="19685"/>
                </a:lnTo>
                <a:lnTo>
                  <a:pt x="5864" y="19515"/>
                </a:lnTo>
                <a:lnTo>
                  <a:pt x="5889" y="18736"/>
                </a:lnTo>
                <a:lnTo>
                  <a:pt x="5937" y="17958"/>
                </a:lnTo>
                <a:lnTo>
                  <a:pt x="6059" y="16376"/>
                </a:lnTo>
                <a:lnTo>
                  <a:pt x="6132" y="15597"/>
                </a:lnTo>
                <a:lnTo>
                  <a:pt x="6156" y="14819"/>
                </a:lnTo>
                <a:lnTo>
                  <a:pt x="6180" y="14040"/>
                </a:lnTo>
                <a:lnTo>
                  <a:pt x="6180" y="13261"/>
                </a:lnTo>
                <a:lnTo>
                  <a:pt x="6180" y="12604"/>
                </a:lnTo>
                <a:lnTo>
                  <a:pt x="6156" y="11923"/>
                </a:lnTo>
                <a:lnTo>
                  <a:pt x="6253" y="12069"/>
                </a:lnTo>
                <a:lnTo>
                  <a:pt x="6399" y="12166"/>
                </a:lnTo>
                <a:lnTo>
                  <a:pt x="6521" y="12215"/>
                </a:lnTo>
                <a:lnTo>
                  <a:pt x="6643" y="12215"/>
                </a:lnTo>
                <a:lnTo>
                  <a:pt x="6764" y="12191"/>
                </a:lnTo>
                <a:lnTo>
                  <a:pt x="6886" y="12142"/>
                </a:lnTo>
                <a:lnTo>
                  <a:pt x="6983" y="12069"/>
                </a:lnTo>
                <a:lnTo>
                  <a:pt x="7081" y="11972"/>
                </a:lnTo>
                <a:lnTo>
                  <a:pt x="7178" y="11899"/>
                </a:lnTo>
                <a:lnTo>
                  <a:pt x="7227" y="11777"/>
                </a:lnTo>
                <a:lnTo>
                  <a:pt x="7300" y="11631"/>
                </a:lnTo>
                <a:lnTo>
                  <a:pt x="7324" y="11412"/>
                </a:lnTo>
                <a:lnTo>
                  <a:pt x="7300" y="11193"/>
                </a:lnTo>
                <a:lnTo>
                  <a:pt x="7251" y="10974"/>
                </a:lnTo>
                <a:lnTo>
                  <a:pt x="7275" y="10974"/>
                </a:lnTo>
                <a:lnTo>
                  <a:pt x="7348" y="10390"/>
                </a:lnTo>
                <a:lnTo>
                  <a:pt x="7397" y="9806"/>
                </a:lnTo>
                <a:lnTo>
                  <a:pt x="7397" y="9198"/>
                </a:lnTo>
                <a:lnTo>
                  <a:pt x="7348" y="8614"/>
                </a:lnTo>
                <a:lnTo>
                  <a:pt x="7251" y="8006"/>
                </a:lnTo>
                <a:lnTo>
                  <a:pt x="7129" y="7446"/>
                </a:lnTo>
                <a:lnTo>
                  <a:pt x="6959" y="6862"/>
                </a:lnTo>
                <a:lnTo>
                  <a:pt x="6764" y="6327"/>
                </a:lnTo>
                <a:lnTo>
                  <a:pt x="6545" y="5913"/>
                </a:lnTo>
                <a:lnTo>
                  <a:pt x="6302" y="5499"/>
                </a:lnTo>
                <a:lnTo>
                  <a:pt x="6010" y="5134"/>
                </a:lnTo>
                <a:lnTo>
                  <a:pt x="5840" y="4964"/>
                </a:lnTo>
                <a:lnTo>
                  <a:pt x="5670" y="4794"/>
                </a:lnTo>
                <a:lnTo>
                  <a:pt x="5499" y="4648"/>
                </a:lnTo>
                <a:lnTo>
                  <a:pt x="5305" y="4526"/>
                </a:lnTo>
                <a:lnTo>
                  <a:pt x="5110" y="4404"/>
                </a:lnTo>
                <a:lnTo>
                  <a:pt x="4891" y="4331"/>
                </a:lnTo>
                <a:lnTo>
                  <a:pt x="4672" y="4258"/>
                </a:lnTo>
                <a:lnTo>
                  <a:pt x="4453" y="4210"/>
                </a:lnTo>
                <a:lnTo>
                  <a:pt x="4210" y="4210"/>
                </a:lnTo>
                <a:lnTo>
                  <a:pt x="3966" y="4234"/>
                </a:lnTo>
                <a:lnTo>
                  <a:pt x="3966" y="4210"/>
                </a:lnTo>
                <a:lnTo>
                  <a:pt x="3966" y="4185"/>
                </a:lnTo>
                <a:lnTo>
                  <a:pt x="3966" y="4137"/>
                </a:lnTo>
                <a:lnTo>
                  <a:pt x="3942" y="4039"/>
                </a:lnTo>
                <a:lnTo>
                  <a:pt x="3918" y="3966"/>
                </a:lnTo>
                <a:lnTo>
                  <a:pt x="4064" y="3942"/>
                </a:lnTo>
                <a:lnTo>
                  <a:pt x="4210" y="3893"/>
                </a:lnTo>
                <a:lnTo>
                  <a:pt x="4356" y="3845"/>
                </a:lnTo>
                <a:lnTo>
                  <a:pt x="4477" y="3772"/>
                </a:lnTo>
                <a:lnTo>
                  <a:pt x="4721" y="3602"/>
                </a:lnTo>
                <a:lnTo>
                  <a:pt x="4940" y="3383"/>
                </a:lnTo>
                <a:lnTo>
                  <a:pt x="5110" y="3115"/>
                </a:lnTo>
                <a:lnTo>
                  <a:pt x="5232" y="2847"/>
                </a:lnTo>
                <a:lnTo>
                  <a:pt x="5353" y="2531"/>
                </a:lnTo>
                <a:lnTo>
                  <a:pt x="5402" y="2215"/>
                </a:lnTo>
                <a:lnTo>
                  <a:pt x="5426" y="2069"/>
                </a:lnTo>
                <a:lnTo>
                  <a:pt x="5402" y="1898"/>
                </a:lnTo>
                <a:lnTo>
                  <a:pt x="5378" y="1704"/>
                </a:lnTo>
                <a:lnTo>
                  <a:pt x="5329" y="1485"/>
                </a:lnTo>
                <a:lnTo>
                  <a:pt x="5280" y="1290"/>
                </a:lnTo>
                <a:lnTo>
                  <a:pt x="5183" y="1095"/>
                </a:lnTo>
                <a:lnTo>
                  <a:pt x="5086" y="876"/>
                </a:lnTo>
                <a:lnTo>
                  <a:pt x="4988" y="682"/>
                </a:lnTo>
                <a:lnTo>
                  <a:pt x="4867" y="511"/>
                </a:lnTo>
                <a:lnTo>
                  <a:pt x="4721" y="365"/>
                </a:lnTo>
                <a:lnTo>
                  <a:pt x="4575" y="219"/>
                </a:lnTo>
                <a:lnTo>
                  <a:pt x="4429" y="122"/>
                </a:lnTo>
                <a:lnTo>
                  <a:pt x="4258" y="49"/>
                </a:lnTo>
                <a:lnTo>
                  <a:pt x="4088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296;p36"/>
          <p:cNvSpPr/>
          <p:nvPr/>
        </p:nvSpPr>
        <p:spPr>
          <a:xfrm>
            <a:off x="3886200" y="2419350"/>
            <a:ext cx="759089" cy="714083"/>
          </a:xfrm>
          <a:custGeom>
            <a:avLst/>
            <a:gdLst/>
            <a:ahLst/>
            <a:cxnLst/>
            <a:rect l="l" t="t" r="r" b="b"/>
            <a:pathLst>
              <a:path w="17228" h="15233" extrusionOk="0">
                <a:moveTo>
                  <a:pt x="3918" y="535"/>
                </a:moveTo>
                <a:lnTo>
                  <a:pt x="4380" y="584"/>
                </a:lnTo>
                <a:lnTo>
                  <a:pt x="4842" y="657"/>
                </a:lnTo>
                <a:lnTo>
                  <a:pt x="5280" y="779"/>
                </a:lnTo>
                <a:lnTo>
                  <a:pt x="5767" y="973"/>
                </a:lnTo>
                <a:lnTo>
                  <a:pt x="6253" y="1192"/>
                </a:lnTo>
                <a:lnTo>
                  <a:pt x="6716" y="1436"/>
                </a:lnTo>
                <a:lnTo>
                  <a:pt x="7154" y="1728"/>
                </a:lnTo>
                <a:lnTo>
                  <a:pt x="7446" y="1898"/>
                </a:lnTo>
                <a:lnTo>
                  <a:pt x="7762" y="2117"/>
                </a:lnTo>
                <a:lnTo>
                  <a:pt x="7908" y="2239"/>
                </a:lnTo>
                <a:lnTo>
                  <a:pt x="8054" y="2385"/>
                </a:lnTo>
                <a:lnTo>
                  <a:pt x="8200" y="2531"/>
                </a:lnTo>
                <a:lnTo>
                  <a:pt x="8297" y="2677"/>
                </a:lnTo>
                <a:lnTo>
                  <a:pt x="8297" y="2774"/>
                </a:lnTo>
                <a:lnTo>
                  <a:pt x="8297" y="2847"/>
                </a:lnTo>
                <a:lnTo>
                  <a:pt x="8346" y="2920"/>
                </a:lnTo>
                <a:lnTo>
                  <a:pt x="8395" y="2993"/>
                </a:lnTo>
                <a:lnTo>
                  <a:pt x="8395" y="3115"/>
                </a:lnTo>
                <a:lnTo>
                  <a:pt x="8419" y="3188"/>
                </a:lnTo>
                <a:lnTo>
                  <a:pt x="8468" y="3212"/>
                </a:lnTo>
                <a:lnTo>
                  <a:pt x="8541" y="3212"/>
                </a:lnTo>
                <a:lnTo>
                  <a:pt x="8589" y="3188"/>
                </a:lnTo>
                <a:lnTo>
                  <a:pt x="8711" y="3066"/>
                </a:lnTo>
                <a:lnTo>
                  <a:pt x="8784" y="2920"/>
                </a:lnTo>
                <a:lnTo>
                  <a:pt x="8833" y="2774"/>
                </a:lnTo>
                <a:lnTo>
                  <a:pt x="8808" y="2628"/>
                </a:lnTo>
                <a:lnTo>
                  <a:pt x="8930" y="2482"/>
                </a:lnTo>
                <a:lnTo>
                  <a:pt x="9076" y="2360"/>
                </a:lnTo>
                <a:lnTo>
                  <a:pt x="9441" y="2093"/>
                </a:lnTo>
                <a:lnTo>
                  <a:pt x="10001" y="1728"/>
                </a:lnTo>
                <a:lnTo>
                  <a:pt x="10439" y="1460"/>
                </a:lnTo>
                <a:lnTo>
                  <a:pt x="10925" y="1192"/>
                </a:lnTo>
                <a:lnTo>
                  <a:pt x="11412" y="949"/>
                </a:lnTo>
                <a:lnTo>
                  <a:pt x="11899" y="754"/>
                </a:lnTo>
                <a:lnTo>
                  <a:pt x="12045" y="681"/>
                </a:lnTo>
                <a:lnTo>
                  <a:pt x="12215" y="657"/>
                </a:lnTo>
                <a:lnTo>
                  <a:pt x="12580" y="608"/>
                </a:lnTo>
                <a:lnTo>
                  <a:pt x="12945" y="633"/>
                </a:lnTo>
                <a:lnTo>
                  <a:pt x="13286" y="633"/>
                </a:lnTo>
                <a:lnTo>
                  <a:pt x="13626" y="657"/>
                </a:lnTo>
                <a:lnTo>
                  <a:pt x="13967" y="730"/>
                </a:lnTo>
                <a:lnTo>
                  <a:pt x="14283" y="803"/>
                </a:lnTo>
                <a:lnTo>
                  <a:pt x="14599" y="925"/>
                </a:lnTo>
                <a:lnTo>
                  <a:pt x="14551" y="998"/>
                </a:lnTo>
                <a:lnTo>
                  <a:pt x="14526" y="1095"/>
                </a:lnTo>
                <a:lnTo>
                  <a:pt x="14551" y="1144"/>
                </a:lnTo>
                <a:lnTo>
                  <a:pt x="14575" y="1192"/>
                </a:lnTo>
                <a:lnTo>
                  <a:pt x="14624" y="1217"/>
                </a:lnTo>
                <a:lnTo>
                  <a:pt x="14672" y="1217"/>
                </a:lnTo>
                <a:lnTo>
                  <a:pt x="14770" y="1168"/>
                </a:lnTo>
                <a:lnTo>
                  <a:pt x="14867" y="1119"/>
                </a:lnTo>
                <a:lnTo>
                  <a:pt x="14964" y="1095"/>
                </a:lnTo>
                <a:lnTo>
                  <a:pt x="15135" y="1192"/>
                </a:lnTo>
                <a:lnTo>
                  <a:pt x="15062" y="1265"/>
                </a:lnTo>
                <a:lnTo>
                  <a:pt x="15013" y="1338"/>
                </a:lnTo>
                <a:lnTo>
                  <a:pt x="15013" y="1436"/>
                </a:lnTo>
                <a:lnTo>
                  <a:pt x="15037" y="1509"/>
                </a:lnTo>
                <a:lnTo>
                  <a:pt x="15110" y="1533"/>
                </a:lnTo>
                <a:lnTo>
                  <a:pt x="15208" y="1533"/>
                </a:lnTo>
                <a:lnTo>
                  <a:pt x="15427" y="1411"/>
                </a:lnTo>
                <a:lnTo>
                  <a:pt x="15573" y="1509"/>
                </a:lnTo>
                <a:lnTo>
                  <a:pt x="15451" y="1679"/>
                </a:lnTo>
                <a:lnTo>
                  <a:pt x="15378" y="1849"/>
                </a:lnTo>
                <a:lnTo>
                  <a:pt x="15378" y="1995"/>
                </a:lnTo>
                <a:lnTo>
                  <a:pt x="15378" y="2044"/>
                </a:lnTo>
                <a:lnTo>
                  <a:pt x="15427" y="2068"/>
                </a:lnTo>
                <a:lnTo>
                  <a:pt x="15524" y="2068"/>
                </a:lnTo>
                <a:lnTo>
                  <a:pt x="15597" y="2020"/>
                </a:lnTo>
                <a:lnTo>
                  <a:pt x="15743" y="1898"/>
                </a:lnTo>
                <a:lnTo>
                  <a:pt x="15840" y="1801"/>
                </a:lnTo>
                <a:lnTo>
                  <a:pt x="15986" y="1971"/>
                </a:lnTo>
                <a:lnTo>
                  <a:pt x="15865" y="2093"/>
                </a:lnTo>
                <a:lnTo>
                  <a:pt x="15767" y="2239"/>
                </a:lnTo>
                <a:lnTo>
                  <a:pt x="15694" y="2385"/>
                </a:lnTo>
                <a:lnTo>
                  <a:pt x="15670" y="2458"/>
                </a:lnTo>
                <a:lnTo>
                  <a:pt x="15670" y="2531"/>
                </a:lnTo>
                <a:lnTo>
                  <a:pt x="15719" y="2506"/>
                </a:lnTo>
                <a:lnTo>
                  <a:pt x="15792" y="2482"/>
                </a:lnTo>
                <a:lnTo>
                  <a:pt x="15889" y="2433"/>
                </a:lnTo>
                <a:lnTo>
                  <a:pt x="15986" y="2360"/>
                </a:lnTo>
                <a:lnTo>
                  <a:pt x="16157" y="2239"/>
                </a:lnTo>
                <a:lnTo>
                  <a:pt x="16327" y="2579"/>
                </a:lnTo>
                <a:lnTo>
                  <a:pt x="16157" y="2701"/>
                </a:lnTo>
                <a:lnTo>
                  <a:pt x="15913" y="2944"/>
                </a:lnTo>
                <a:lnTo>
                  <a:pt x="15792" y="3066"/>
                </a:lnTo>
                <a:lnTo>
                  <a:pt x="15694" y="3212"/>
                </a:lnTo>
                <a:lnTo>
                  <a:pt x="15694" y="3261"/>
                </a:lnTo>
                <a:lnTo>
                  <a:pt x="15694" y="3309"/>
                </a:lnTo>
                <a:lnTo>
                  <a:pt x="15743" y="3334"/>
                </a:lnTo>
                <a:lnTo>
                  <a:pt x="15792" y="3334"/>
                </a:lnTo>
                <a:lnTo>
                  <a:pt x="15938" y="3285"/>
                </a:lnTo>
                <a:lnTo>
                  <a:pt x="16059" y="3212"/>
                </a:lnTo>
                <a:lnTo>
                  <a:pt x="16327" y="3017"/>
                </a:lnTo>
                <a:lnTo>
                  <a:pt x="16449" y="2944"/>
                </a:lnTo>
                <a:lnTo>
                  <a:pt x="16570" y="3431"/>
                </a:lnTo>
                <a:lnTo>
                  <a:pt x="16497" y="3480"/>
                </a:lnTo>
                <a:lnTo>
                  <a:pt x="16400" y="3553"/>
                </a:lnTo>
                <a:lnTo>
                  <a:pt x="16303" y="3650"/>
                </a:lnTo>
                <a:lnTo>
                  <a:pt x="16181" y="3747"/>
                </a:lnTo>
                <a:lnTo>
                  <a:pt x="15962" y="3893"/>
                </a:lnTo>
                <a:lnTo>
                  <a:pt x="15889" y="3991"/>
                </a:lnTo>
                <a:lnTo>
                  <a:pt x="15816" y="4112"/>
                </a:lnTo>
                <a:lnTo>
                  <a:pt x="15792" y="4137"/>
                </a:lnTo>
                <a:lnTo>
                  <a:pt x="15816" y="4185"/>
                </a:lnTo>
                <a:lnTo>
                  <a:pt x="15865" y="4210"/>
                </a:lnTo>
                <a:lnTo>
                  <a:pt x="15889" y="4185"/>
                </a:lnTo>
                <a:lnTo>
                  <a:pt x="16254" y="4064"/>
                </a:lnTo>
                <a:lnTo>
                  <a:pt x="16449" y="3966"/>
                </a:lnTo>
                <a:lnTo>
                  <a:pt x="16643" y="3869"/>
                </a:lnTo>
                <a:lnTo>
                  <a:pt x="16643" y="4039"/>
                </a:lnTo>
                <a:lnTo>
                  <a:pt x="16668" y="4185"/>
                </a:lnTo>
                <a:lnTo>
                  <a:pt x="16546" y="4234"/>
                </a:lnTo>
                <a:lnTo>
                  <a:pt x="16424" y="4283"/>
                </a:lnTo>
                <a:lnTo>
                  <a:pt x="16205" y="4404"/>
                </a:lnTo>
                <a:lnTo>
                  <a:pt x="15962" y="4575"/>
                </a:lnTo>
                <a:lnTo>
                  <a:pt x="15840" y="4672"/>
                </a:lnTo>
                <a:lnTo>
                  <a:pt x="15719" y="4769"/>
                </a:lnTo>
                <a:lnTo>
                  <a:pt x="15719" y="4842"/>
                </a:lnTo>
                <a:lnTo>
                  <a:pt x="15743" y="4867"/>
                </a:lnTo>
                <a:lnTo>
                  <a:pt x="15767" y="4867"/>
                </a:lnTo>
                <a:lnTo>
                  <a:pt x="16059" y="4818"/>
                </a:lnTo>
                <a:lnTo>
                  <a:pt x="16351" y="4721"/>
                </a:lnTo>
                <a:lnTo>
                  <a:pt x="16692" y="4623"/>
                </a:lnTo>
                <a:lnTo>
                  <a:pt x="16668" y="4940"/>
                </a:lnTo>
                <a:lnTo>
                  <a:pt x="16668" y="5256"/>
                </a:lnTo>
                <a:lnTo>
                  <a:pt x="16449" y="5280"/>
                </a:lnTo>
                <a:lnTo>
                  <a:pt x="16230" y="5329"/>
                </a:lnTo>
                <a:lnTo>
                  <a:pt x="16059" y="5378"/>
                </a:lnTo>
                <a:lnTo>
                  <a:pt x="15889" y="5426"/>
                </a:lnTo>
                <a:lnTo>
                  <a:pt x="15548" y="5572"/>
                </a:lnTo>
                <a:lnTo>
                  <a:pt x="15548" y="5597"/>
                </a:lnTo>
                <a:lnTo>
                  <a:pt x="15573" y="5621"/>
                </a:lnTo>
                <a:lnTo>
                  <a:pt x="15816" y="5645"/>
                </a:lnTo>
                <a:lnTo>
                  <a:pt x="16084" y="5670"/>
                </a:lnTo>
                <a:lnTo>
                  <a:pt x="16351" y="5694"/>
                </a:lnTo>
                <a:lnTo>
                  <a:pt x="16619" y="5694"/>
                </a:lnTo>
                <a:lnTo>
                  <a:pt x="16546" y="6010"/>
                </a:lnTo>
                <a:lnTo>
                  <a:pt x="16473" y="6327"/>
                </a:lnTo>
                <a:lnTo>
                  <a:pt x="16351" y="6278"/>
                </a:lnTo>
                <a:lnTo>
                  <a:pt x="16205" y="6229"/>
                </a:lnTo>
                <a:lnTo>
                  <a:pt x="15938" y="6181"/>
                </a:lnTo>
                <a:lnTo>
                  <a:pt x="15670" y="6156"/>
                </a:lnTo>
                <a:lnTo>
                  <a:pt x="15402" y="6156"/>
                </a:lnTo>
                <a:lnTo>
                  <a:pt x="15354" y="6205"/>
                </a:lnTo>
                <a:lnTo>
                  <a:pt x="15354" y="6254"/>
                </a:lnTo>
                <a:lnTo>
                  <a:pt x="15378" y="6327"/>
                </a:lnTo>
                <a:lnTo>
                  <a:pt x="15427" y="6375"/>
                </a:lnTo>
                <a:lnTo>
                  <a:pt x="15500" y="6424"/>
                </a:lnTo>
                <a:lnTo>
                  <a:pt x="15573" y="6472"/>
                </a:lnTo>
                <a:lnTo>
                  <a:pt x="15743" y="6521"/>
                </a:lnTo>
                <a:lnTo>
                  <a:pt x="15889" y="6545"/>
                </a:lnTo>
                <a:lnTo>
                  <a:pt x="16108" y="6618"/>
                </a:lnTo>
                <a:lnTo>
                  <a:pt x="16351" y="6691"/>
                </a:lnTo>
                <a:lnTo>
                  <a:pt x="16376" y="6716"/>
                </a:lnTo>
                <a:lnTo>
                  <a:pt x="16254" y="7032"/>
                </a:lnTo>
                <a:lnTo>
                  <a:pt x="16084" y="7008"/>
                </a:lnTo>
                <a:lnTo>
                  <a:pt x="15889" y="6959"/>
                </a:lnTo>
                <a:lnTo>
                  <a:pt x="15524" y="6862"/>
                </a:lnTo>
                <a:lnTo>
                  <a:pt x="15329" y="6837"/>
                </a:lnTo>
                <a:lnTo>
                  <a:pt x="15159" y="6837"/>
                </a:lnTo>
                <a:lnTo>
                  <a:pt x="14964" y="6862"/>
                </a:lnTo>
                <a:lnTo>
                  <a:pt x="14794" y="6935"/>
                </a:lnTo>
                <a:lnTo>
                  <a:pt x="14770" y="6983"/>
                </a:lnTo>
                <a:lnTo>
                  <a:pt x="14770" y="7008"/>
                </a:lnTo>
                <a:lnTo>
                  <a:pt x="14770" y="7056"/>
                </a:lnTo>
                <a:lnTo>
                  <a:pt x="14818" y="7081"/>
                </a:lnTo>
                <a:lnTo>
                  <a:pt x="15135" y="7178"/>
                </a:lnTo>
                <a:lnTo>
                  <a:pt x="15451" y="7300"/>
                </a:lnTo>
                <a:lnTo>
                  <a:pt x="15767" y="7397"/>
                </a:lnTo>
                <a:lnTo>
                  <a:pt x="16084" y="7470"/>
                </a:lnTo>
                <a:lnTo>
                  <a:pt x="15889" y="7884"/>
                </a:lnTo>
                <a:lnTo>
                  <a:pt x="15719" y="7786"/>
                </a:lnTo>
                <a:lnTo>
                  <a:pt x="15524" y="7738"/>
                </a:lnTo>
                <a:lnTo>
                  <a:pt x="15183" y="7665"/>
                </a:lnTo>
                <a:lnTo>
                  <a:pt x="14940" y="7616"/>
                </a:lnTo>
                <a:lnTo>
                  <a:pt x="14721" y="7567"/>
                </a:lnTo>
                <a:lnTo>
                  <a:pt x="14502" y="7543"/>
                </a:lnTo>
                <a:lnTo>
                  <a:pt x="14259" y="7567"/>
                </a:lnTo>
                <a:lnTo>
                  <a:pt x="14210" y="7592"/>
                </a:lnTo>
                <a:lnTo>
                  <a:pt x="14186" y="7640"/>
                </a:lnTo>
                <a:lnTo>
                  <a:pt x="14186" y="7689"/>
                </a:lnTo>
                <a:lnTo>
                  <a:pt x="14234" y="7713"/>
                </a:lnTo>
                <a:lnTo>
                  <a:pt x="14721" y="7884"/>
                </a:lnTo>
                <a:lnTo>
                  <a:pt x="15183" y="8078"/>
                </a:lnTo>
                <a:lnTo>
                  <a:pt x="15427" y="8151"/>
                </a:lnTo>
                <a:lnTo>
                  <a:pt x="15573" y="8176"/>
                </a:lnTo>
                <a:lnTo>
                  <a:pt x="15694" y="8200"/>
                </a:lnTo>
                <a:lnTo>
                  <a:pt x="15427" y="8638"/>
                </a:lnTo>
                <a:lnTo>
                  <a:pt x="15378" y="8614"/>
                </a:lnTo>
                <a:lnTo>
                  <a:pt x="14818" y="8565"/>
                </a:lnTo>
                <a:lnTo>
                  <a:pt x="14551" y="8516"/>
                </a:lnTo>
                <a:lnTo>
                  <a:pt x="14283" y="8468"/>
                </a:lnTo>
                <a:lnTo>
                  <a:pt x="13821" y="8370"/>
                </a:lnTo>
                <a:lnTo>
                  <a:pt x="13578" y="8322"/>
                </a:lnTo>
                <a:lnTo>
                  <a:pt x="13334" y="8322"/>
                </a:lnTo>
                <a:lnTo>
                  <a:pt x="13310" y="8346"/>
                </a:lnTo>
                <a:lnTo>
                  <a:pt x="13286" y="8370"/>
                </a:lnTo>
                <a:lnTo>
                  <a:pt x="13286" y="8395"/>
                </a:lnTo>
                <a:lnTo>
                  <a:pt x="13310" y="8419"/>
                </a:lnTo>
                <a:lnTo>
                  <a:pt x="13553" y="8541"/>
                </a:lnTo>
                <a:lnTo>
                  <a:pt x="13821" y="8638"/>
                </a:lnTo>
                <a:lnTo>
                  <a:pt x="14332" y="8808"/>
                </a:lnTo>
                <a:lnTo>
                  <a:pt x="14551" y="8857"/>
                </a:lnTo>
                <a:lnTo>
                  <a:pt x="14770" y="8906"/>
                </a:lnTo>
                <a:lnTo>
                  <a:pt x="15013" y="8930"/>
                </a:lnTo>
                <a:lnTo>
                  <a:pt x="15232" y="8930"/>
                </a:lnTo>
                <a:lnTo>
                  <a:pt x="14818" y="9465"/>
                </a:lnTo>
                <a:lnTo>
                  <a:pt x="14648" y="9417"/>
                </a:lnTo>
                <a:lnTo>
                  <a:pt x="14453" y="9368"/>
                </a:lnTo>
                <a:lnTo>
                  <a:pt x="14088" y="9319"/>
                </a:lnTo>
                <a:lnTo>
                  <a:pt x="13797" y="9271"/>
                </a:lnTo>
                <a:lnTo>
                  <a:pt x="13480" y="9198"/>
                </a:lnTo>
                <a:lnTo>
                  <a:pt x="13188" y="9100"/>
                </a:lnTo>
                <a:lnTo>
                  <a:pt x="12921" y="8979"/>
                </a:lnTo>
                <a:lnTo>
                  <a:pt x="12872" y="8979"/>
                </a:lnTo>
                <a:lnTo>
                  <a:pt x="12872" y="9027"/>
                </a:lnTo>
                <a:lnTo>
                  <a:pt x="12945" y="9125"/>
                </a:lnTo>
                <a:lnTo>
                  <a:pt x="13018" y="9222"/>
                </a:lnTo>
                <a:lnTo>
                  <a:pt x="13115" y="9319"/>
                </a:lnTo>
                <a:lnTo>
                  <a:pt x="13213" y="9392"/>
                </a:lnTo>
                <a:lnTo>
                  <a:pt x="13432" y="9490"/>
                </a:lnTo>
                <a:lnTo>
                  <a:pt x="13675" y="9587"/>
                </a:lnTo>
                <a:lnTo>
                  <a:pt x="13991" y="9684"/>
                </a:lnTo>
                <a:lnTo>
                  <a:pt x="14332" y="9733"/>
                </a:lnTo>
                <a:lnTo>
                  <a:pt x="14551" y="9806"/>
                </a:lnTo>
                <a:lnTo>
                  <a:pt x="14186" y="10195"/>
                </a:lnTo>
                <a:lnTo>
                  <a:pt x="14137" y="10098"/>
                </a:lnTo>
                <a:lnTo>
                  <a:pt x="14064" y="10049"/>
                </a:lnTo>
                <a:lnTo>
                  <a:pt x="13651" y="9928"/>
                </a:lnTo>
                <a:lnTo>
                  <a:pt x="13213" y="9782"/>
                </a:lnTo>
                <a:lnTo>
                  <a:pt x="12799" y="9660"/>
                </a:lnTo>
                <a:lnTo>
                  <a:pt x="12580" y="9611"/>
                </a:lnTo>
                <a:lnTo>
                  <a:pt x="12337" y="9611"/>
                </a:lnTo>
                <a:lnTo>
                  <a:pt x="12337" y="9636"/>
                </a:lnTo>
                <a:lnTo>
                  <a:pt x="12337" y="9660"/>
                </a:lnTo>
                <a:lnTo>
                  <a:pt x="12702" y="9903"/>
                </a:lnTo>
                <a:lnTo>
                  <a:pt x="13115" y="10122"/>
                </a:lnTo>
                <a:lnTo>
                  <a:pt x="13529" y="10293"/>
                </a:lnTo>
                <a:lnTo>
                  <a:pt x="13967" y="10439"/>
                </a:lnTo>
                <a:lnTo>
                  <a:pt x="13505" y="10877"/>
                </a:lnTo>
                <a:lnTo>
                  <a:pt x="13286" y="10804"/>
                </a:lnTo>
                <a:lnTo>
                  <a:pt x="13042" y="10731"/>
                </a:lnTo>
                <a:lnTo>
                  <a:pt x="12799" y="10658"/>
                </a:lnTo>
                <a:lnTo>
                  <a:pt x="12580" y="10585"/>
                </a:lnTo>
                <a:lnTo>
                  <a:pt x="12045" y="10341"/>
                </a:lnTo>
                <a:lnTo>
                  <a:pt x="11777" y="10244"/>
                </a:lnTo>
                <a:lnTo>
                  <a:pt x="11631" y="10220"/>
                </a:lnTo>
                <a:lnTo>
                  <a:pt x="11485" y="10195"/>
                </a:lnTo>
                <a:lnTo>
                  <a:pt x="11436" y="10220"/>
                </a:lnTo>
                <a:lnTo>
                  <a:pt x="11436" y="10244"/>
                </a:lnTo>
                <a:lnTo>
                  <a:pt x="11412" y="10268"/>
                </a:lnTo>
                <a:lnTo>
                  <a:pt x="11436" y="10317"/>
                </a:lnTo>
                <a:lnTo>
                  <a:pt x="11680" y="10512"/>
                </a:lnTo>
                <a:lnTo>
                  <a:pt x="11972" y="10706"/>
                </a:lnTo>
                <a:lnTo>
                  <a:pt x="12264" y="10852"/>
                </a:lnTo>
                <a:lnTo>
                  <a:pt x="12556" y="10998"/>
                </a:lnTo>
                <a:lnTo>
                  <a:pt x="12848" y="11120"/>
                </a:lnTo>
                <a:lnTo>
                  <a:pt x="12994" y="11169"/>
                </a:lnTo>
                <a:lnTo>
                  <a:pt x="13164" y="11193"/>
                </a:lnTo>
                <a:lnTo>
                  <a:pt x="12799" y="11509"/>
                </a:lnTo>
                <a:lnTo>
                  <a:pt x="12702" y="11461"/>
                </a:lnTo>
                <a:lnTo>
                  <a:pt x="12580" y="11412"/>
                </a:lnTo>
                <a:lnTo>
                  <a:pt x="12337" y="11363"/>
                </a:lnTo>
                <a:lnTo>
                  <a:pt x="12069" y="11315"/>
                </a:lnTo>
                <a:lnTo>
                  <a:pt x="11826" y="11266"/>
                </a:lnTo>
                <a:lnTo>
                  <a:pt x="11315" y="11071"/>
                </a:lnTo>
                <a:lnTo>
                  <a:pt x="11047" y="10998"/>
                </a:lnTo>
                <a:lnTo>
                  <a:pt x="10901" y="10974"/>
                </a:lnTo>
                <a:lnTo>
                  <a:pt x="10755" y="10974"/>
                </a:lnTo>
                <a:lnTo>
                  <a:pt x="10706" y="10998"/>
                </a:lnTo>
                <a:lnTo>
                  <a:pt x="10682" y="11023"/>
                </a:lnTo>
                <a:lnTo>
                  <a:pt x="10682" y="11071"/>
                </a:lnTo>
                <a:lnTo>
                  <a:pt x="10706" y="11096"/>
                </a:lnTo>
                <a:lnTo>
                  <a:pt x="10828" y="11217"/>
                </a:lnTo>
                <a:lnTo>
                  <a:pt x="10998" y="11339"/>
                </a:lnTo>
                <a:lnTo>
                  <a:pt x="11217" y="11461"/>
                </a:lnTo>
                <a:lnTo>
                  <a:pt x="11436" y="11582"/>
                </a:lnTo>
                <a:lnTo>
                  <a:pt x="11655" y="11704"/>
                </a:lnTo>
                <a:lnTo>
                  <a:pt x="11899" y="11777"/>
                </a:lnTo>
                <a:lnTo>
                  <a:pt x="12142" y="11826"/>
                </a:lnTo>
                <a:lnTo>
                  <a:pt x="12385" y="11874"/>
                </a:lnTo>
                <a:lnTo>
                  <a:pt x="12045" y="12142"/>
                </a:lnTo>
                <a:lnTo>
                  <a:pt x="11874" y="12093"/>
                </a:lnTo>
                <a:lnTo>
                  <a:pt x="11704" y="12045"/>
                </a:lnTo>
                <a:lnTo>
                  <a:pt x="11412" y="11996"/>
                </a:lnTo>
                <a:lnTo>
                  <a:pt x="11242" y="11947"/>
                </a:lnTo>
                <a:lnTo>
                  <a:pt x="11071" y="11850"/>
                </a:lnTo>
                <a:lnTo>
                  <a:pt x="10682" y="11680"/>
                </a:lnTo>
                <a:lnTo>
                  <a:pt x="10487" y="11582"/>
                </a:lnTo>
                <a:lnTo>
                  <a:pt x="10293" y="11534"/>
                </a:lnTo>
                <a:lnTo>
                  <a:pt x="10098" y="11509"/>
                </a:lnTo>
                <a:lnTo>
                  <a:pt x="9903" y="11534"/>
                </a:lnTo>
                <a:lnTo>
                  <a:pt x="9879" y="11534"/>
                </a:lnTo>
                <a:lnTo>
                  <a:pt x="9879" y="11558"/>
                </a:lnTo>
                <a:lnTo>
                  <a:pt x="9879" y="11631"/>
                </a:lnTo>
                <a:lnTo>
                  <a:pt x="9976" y="11728"/>
                </a:lnTo>
                <a:lnTo>
                  <a:pt x="10098" y="11826"/>
                </a:lnTo>
                <a:lnTo>
                  <a:pt x="10366" y="11972"/>
                </a:lnTo>
                <a:lnTo>
                  <a:pt x="10925" y="12215"/>
                </a:lnTo>
                <a:lnTo>
                  <a:pt x="11266" y="12361"/>
                </a:lnTo>
                <a:lnTo>
                  <a:pt x="11607" y="12483"/>
                </a:lnTo>
                <a:lnTo>
                  <a:pt x="11169" y="12799"/>
                </a:lnTo>
                <a:lnTo>
                  <a:pt x="10925" y="12726"/>
                </a:lnTo>
                <a:lnTo>
                  <a:pt x="10585" y="12604"/>
                </a:lnTo>
                <a:lnTo>
                  <a:pt x="10244" y="12458"/>
                </a:lnTo>
                <a:lnTo>
                  <a:pt x="9782" y="12239"/>
                </a:lnTo>
                <a:lnTo>
                  <a:pt x="9538" y="12142"/>
                </a:lnTo>
                <a:lnTo>
                  <a:pt x="9417" y="12118"/>
                </a:lnTo>
                <a:lnTo>
                  <a:pt x="9295" y="12118"/>
                </a:lnTo>
                <a:lnTo>
                  <a:pt x="9271" y="12142"/>
                </a:lnTo>
                <a:lnTo>
                  <a:pt x="9271" y="12191"/>
                </a:lnTo>
                <a:lnTo>
                  <a:pt x="9344" y="12312"/>
                </a:lnTo>
                <a:lnTo>
                  <a:pt x="9441" y="12410"/>
                </a:lnTo>
                <a:lnTo>
                  <a:pt x="9563" y="12507"/>
                </a:lnTo>
                <a:lnTo>
                  <a:pt x="9684" y="12604"/>
                </a:lnTo>
                <a:lnTo>
                  <a:pt x="9976" y="12750"/>
                </a:lnTo>
                <a:lnTo>
                  <a:pt x="10244" y="12896"/>
                </a:lnTo>
                <a:lnTo>
                  <a:pt x="10463" y="12994"/>
                </a:lnTo>
                <a:lnTo>
                  <a:pt x="10731" y="13115"/>
                </a:lnTo>
                <a:lnTo>
                  <a:pt x="10220" y="13456"/>
                </a:lnTo>
                <a:lnTo>
                  <a:pt x="10220" y="13359"/>
                </a:lnTo>
                <a:lnTo>
                  <a:pt x="10195" y="13334"/>
                </a:lnTo>
                <a:lnTo>
                  <a:pt x="10147" y="13286"/>
                </a:lnTo>
                <a:lnTo>
                  <a:pt x="9976" y="13188"/>
                </a:lnTo>
                <a:lnTo>
                  <a:pt x="9782" y="13091"/>
                </a:lnTo>
                <a:lnTo>
                  <a:pt x="9417" y="12921"/>
                </a:lnTo>
                <a:lnTo>
                  <a:pt x="9222" y="12848"/>
                </a:lnTo>
                <a:lnTo>
                  <a:pt x="9052" y="12775"/>
                </a:lnTo>
                <a:lnTo>
                  <a:pt x="8857" y="12726"/>
                </a:lnTo>
                <a:lnTo>
                  <a:pt x="8662" y="12726"/>
                </a:lnTo>
                <a:lnTo>
                  <a:pt x="8638" y="12750"/>
                </a:lnTo>
                <a:lnTo>
                  <a:pt x="8638" y="12775"/>
                </a:lnTo>
                <a:lnTo>
                  <a:pt x="8979" y="13018"/>
                </a:lnTo>
                <a:lnTo>
                  <a:pt x="9319" y="13261"/>
                </a:lnTo>
                <a:lnTo>
                  <a:pt x="9490" y="13383"/>
                </a:lnTo>
                <a:lnTo>
                  <a:pt x="9660" y="13480"/>
                </a:lnTo>
                <a:lnTo>
                  <a:pt x="9855" y="13553"/>
                </a:lnTo>
                <a:lnTo>
                  <a:pt x="10049" y="13602"/>
                </a:lnTo>
                <a:lnTo>
                  <a:pt x="9538" y="13943"/>
                </a:lnTo>
                <a:lnTo>
                  <a:pt x="9538" y="13918"/>
                </a:lnTo>
                <a:lnTo>
                  <a:pt x="9465" y="13870"/>
                </a:lnTo>
                <a:lnTo>
                  <a:pt x="9368" y="13821"/>
                </a:lnTo>
                <a:lnTo>
                  <a:pt x="9222" y="13724"/>
                </a:lnTo>
                <a:lnTo>
                  <a:pt x="8808" y="13407"/>
                </a:lnTo>
                <a:lnTo>
                  <a:pt x="8662" y="13286"/>
                </a:lnTo>
                <a:lnTo>
                  <a:pt x="8492" y="13140"/>
                </a:lnTo>
                <a:lnTo>
                  <a:pt x="8297" y="13042"/>
                </a:lnTo>
                <a:lnTo>
                  <a:pt x="8200" y="12994"/>
                </a:lnTo>
                <a:lnTo>
                  <a:pt x="8054" y="12994"/>
                </a:lnTo>
                <a:lnTo>
                  <a:pt x="8030" y="13018"/>
                </a:lnTo>
                <a:lnTo>
                  <a:pt x="7957" y="13091"/>
                </a:lnTo>
                <a:lnTo>
                  <a:pt x="7957" y="13164"/>
                </a:lnTo>
                <a:lnTo>
                  <a:pt x="7981" y="13213"/>
                </a:lnTo>
                <a:lnTo>
                  <a:pt x="8005" y="13261"/>
                </a:lnTo>
                <a:lnTo>
                  <a:pt x="8297" y="13529"/>
                </a:lnTo>
                <a:lnTo>
                  <a:pt x="8614" y="13772"/>
                </a:lnTo>
                <a:lnTo>
                  <a:pt x="8881" y="13991"/>
                </a:lnTo>
                <a:lnTo>
                  <a:pt x="9027" y="14113"/>
                </a:lnTo>
                <a:lnTo>
                  <a:pt x="9173" y="14210"/>
                </a:lnTo>
                <a:lnTo>
                  <a:pt x="8784" y="14478"/>
                </a:lnTo>
                <a:lnTo>
                  <a:pt x="8711" y="14502"/>
                </a:lnTo>
                <a:lnTo>
                  <a:pt x="8565" y="14381"/>
                </a:lnTo>
                <a:lnTo>
                  <a:pt x="8419" y="14259"/>
                </a:lnTo>
                <a:lnTo>
                  <a:pt x="8103" y="14040"/>
                </a:lnTo>
                <a:lnTo>
                  <a:pt x="7713" y="13797"/>
                </a:lnTo>
                <a:lnTo>
                  <a:pt x="7348" y="13578"/>
                </a:lnTo>
                <a:lnTo>
                  <a:pt x="6570" y="13115"/>
                </a:lnTo>
                <a:lnTo>
                  <a:pt x="6180" y="12872"/>
                </a:lnTo>
                <a:lnTo>
                  <a:pt x="5767" y="12604"/>
                </a:lnTo>
                <a:lnTo>
                  <a:pt x="5402" y="12312"/>
                </a:lnTo>
                <a:lnTo>
                  <a:pt x="5037" y="11996"/>
                </a:lnTo>
                <a:lnTo>
                  <a:pt x="4623" y="11680"/>
                </a:lnTo>
                <a:lnTo>
                  <a:pt x="4210" y="11363"/>
                </a:lnTo>
                <a:lnTo>
                  <a:pt x="3820" y="11023"/>
                </a:lnTo>
                <a:lnTo>
                  <a:pt x="3626" y="10852"/>
                </a:lnTo>
                <a:lnTo>
                  <a:pt x="3455" y="10658"/>
                </a:lnTo>
                <a:lnTo>
                  <a:pt x="2847" y="9952"/>
                </a:lnTo>
                <a:lnTo>
                  <a:pt x="2263" y="9222"/>
                </a:lnTo>
                <a:lnTo>
                  <a:pt x="1971" y="8857"/>
                </a:lnTo>
                <a:lnTo>
                  <a:pt x="1728" y="8468"/>
                </a:lnTo>
                <a:lnTo>
                  <a:pt x="1484" y="8054"/>
                </a:lnTo>
                <a:lnTo>
                  <a:pt x="1265" y="7640"/>
                </a:lnTo>
                <a:lnTo>
                  <a:pt x="1095" y="7227"/>
                </a:lnTo>
                <a:lnTo>
                  <a:pt x="949" y="6789"/>
                </a:lnTo>
                <a:lnTo>
                  <a:pt x="827" y="6351"/>
                </a:lnTo>
                <a:lnTo>
                  <a:pt x="730" y="5889"/>
                </a:lnTo>
                <a:lnTo>
                  <a:pt x="657" y="5451"/>
                </a:lnTo>
                <a:lnTo>
                  <a:pt x="633" y="4988"/>
                </a:lnTo>
                <a:lnTo>
                  <a:pt x="608" y="4526"/>
                </a:lnTo>
                <a:lnTo>
                  <a:pt x="608" y="4064"/>
                </a:lnTo>
                <a:lnTo>
                  <a:pt x="608" y="3674"/>
                </a:lnTo>
                <a:lnTo>
                  <a:pt x="657" y="3261"/>
                </a:lnTo>
                <a:lnTo>
                  <a:pt x="706" y="2871"/>
                </a:lnTo>
                <a:lnTo>
                  <a:pt x="827" y="2482"/>
                </a:lnTo>
                <a:lnTo>
                  <a:pt x="973" y="2117"/>
                </a:lnTo>
                <a:lnTo>
                  <a:pt x="1046" y="1947"/>
                </a:lnTo>
                <a:lnTo>
                  <a:pt x="1168" y="1776"/>
                </a:lnTo>
                <a:lnTo>
                  <a:pt x="1265" y="1630"/>
                </a:lnTo>
                <a:lnTo>
                  <a:pt x="1411" y="1460"/>
                </a:lnTo>
                <a:lnTo>
                  <a:pt x="1557" y="1338"/>
                </a:lnTo>
                <a:lnTo>
                  <a:pt x="1728" y="1192"/>
                </a:lnTo>
                <a:lnTo>
                  <a:pt x="1922" y="1071"/>
                </a:lnTo>
                <a:lnTo>
                  <a:pt x="2117" y="949"/>
                </a:lnTo>
                <a:lnTo>
                  <a:pt x="2336" y="852"/>
                </a:lnTo>
                <a:lnTo>
                  <a:pt x="2531" y="779"/>
                </a:lnTo>
                <a:lnTo>
                  <a:pt x="2774" y="706"/>
                </a:lnTo>
                <a:lnTo>
                  <a:pt x="2993" y="633"/>
                </a:lnTo>
                <a:lnTo>
                  <a:pt x="3455" y="560"/>
                </a:lnTo>
                <a:lnTo>
                  <a:pt x="3918" y="535"/>
                </a:lnTo>
                <a:close/>
                <a:moveTo>
                  <a:pt x="3358" y="0"/>
                </a:moveTo>
                <a:lnTo>
                  <a:pt x="2969" y="73"/>
                </a:lnTo>
                <a:lnTo>
                  <a:pt x="2579" y="146"/>
                </a:lnTo>
                <a:lnTo>
                  <a:pt x="2239" y="268"/>
                </a:lnTo>
                <a:lnTo>
                  <a:pt x="1874" y="414"/>
                </a:lnTo>
                <a:lnTo>
                  <a:pt x="1557" y="608"/>
                </a:lnTo>
                <a:lnTo>
                  <a:pt x="1241" y="827"/>
                </a:lnTo>
                <a:lnTo>
                  <a:pt x="949" y="1095"/>
                </a:lnTo>
                <a:lnTo>
                  <a:pt x="706" y="1387"/>
                </a:lnTo>
                <a:lnTo>
                  <a:pt x="487" y="1728"/>
                </a:lnTo>
                <a:lnTo>
                  <a:pt x="316" y="2093"/>
                </a:lnTo>
                <a:lnTo>
                  <a:pt x="195" y="2482"/>
                </a:lnTo>
                <a:lnTo>
                  <a:pt x="97" y="2896"/>
                </a:lnTo>
                <a:lnTo>
                  <a:pt x="49" y="3309"/>
                </a:lnTo>
                <a:lnTo>
                  <a:pt x="0" y="3747"/>
                </a:lnTo>
                <a:lnTo>
                  <a:pt x="0" y="4161"/>
                </a:lnTo>
                <a:lnTo>
                  <a:pt x="24" y="4988"/>
                </a:lnTo>
                <a:lnTo>
                  <a:pt x="73" y="5451"/>
                </a:lnTo>
                <a:lnTo>
                  <a:pt x="146" y="5913"/>
                </a:lnTo>
                <a:lnTo>
                  <a:pt x="219" y="6351"/>
                </a:lnTo>
                <a:lnTo>
                  <a:pt x="341" y="6789"/>
                </a:lnTo>
                <a:lnTo>
                  <a:pt x="487" y="7227"/>
                </a:lnTo>
                <a:lnTo>
                  <a:pt x="633" y="7665"/>
                </a:lnTo>
                <a:lnTo>
                  <a:pt x="827" y="8078"/>
                </a:lnTo>
                <a:lnTo>
                  <a:pt x="1046" y="8492"/>
                </a:lnTo>
                <a:lnTo>
                  <a:pt x="1265" y="8881"/>
                </a:lnTo>
                <a:lnTo>
                  <a:pt x="1533" y="9246"/>
                </a:lnTo>
                <a:lnTo>
                  <a:pt x="1801" y="9587"/>
                </a:lnTo>
                <a:lnTo>
                  <a:pt x="2093" y="9928"/>
                </a:lnTo>
                <a:lnTo>
                  <a:pt x="2458" y="10341"/>
                </a:lnTo>
                <a:lnTo>
                  <a:pt x="2798" y="10779"/>
                </a:lnTo>
                <a:lnTo>
                  <a:pt x="3139" y="11169"/>
                </a:lnTo>
                <a:lnTo>
                  <a:pt x="3334" y="11363"/>
                </a:lnTo>
                <a:lnTo>
                  <a:pt x="3553" y="11558"/>
                </a:lnTo>
                <a:lnTo>
                  <a:pt x="4331" y="12215"/>
                </a:lnTo>
                <a:lnTo>
                  <a:pt x="5134" y="12823"/>
                </a:lnTo>
                <a:lnTo>
                  <a:pt x="5961" y="13432"/>
                </a:lnTo>
                <a:lnTo>
                  <a:pt x="6399" y="13724"/>
                </a:lnTo>
                <a:lnTo>
                  <a:pt x="6837" y="13991"/>
                </a:lnTo>
                <a:lnTo>
                  <a:pt x="7275" y="14235"/>
                </a:lnTo>
                <a:lnTo>
                  <a:pt x="7689" y="14502"/>
                </a:lnTo>
                <a:lnTo>
                  <a:pt x="7981" y="14672"/>
                </a:lnTo>
                <a:lnTo>
                  <a:pt x="8127" y="14770"/>
                </a:lnTo>
                <a:lnTo>
                  <a:pt x="8249" y="14891"/>
                </a:lnTo>
                <a:lnTo>
                  <a:pt x="8249" y="14964"/>
                </a:lnTo>
                <a:lnTo>
                  <a:pt x="8249" y="15062"/>
                </a:lnTo>
                <a:lnTo>
                  <a:pt x="8297" y="15110"/>
                </a:lnTo>
                <a:lnTo>
                  <a:pt x="8370" y="15183"/>
                </a:lnTo>
                <a:lnTo>
                  <a:pt x="8443" y="15208"/>
                </a:lnTo>
                <a:lnTo>
                  <a:pt x="8516" y="15232"/>
                </a:lnTo>
                <a:lnTo>
                  <a:pt x="8614" y="15232"/>
                </a:lnTo>
                <a:lnTo>
                  <a:pt x="8711" y="15183"/>
                </a:lnTo>
                <a:lnTo>
                  <a:pt x="8735" y="15159"/>
                </a:lnTo>
                <a:lnTo>
                  <a:pt x="8784" y="15110"/>
                </a:lnTo>
                <a:lnTo>
                  <a:pt x="9490" y="14599"/>
                </a:lnTo>
                <a:lnTo>
                  <a:pt x="10220" y="14113"/>
                </a:lnTo>
                <a:lnTo>
                  <a:pt x="10925" y="13602"/>
                </a:lnTo>
                <a:lnTo>
                  <a:pt x="11631" y="13115"/>
                </a:lnTo>
                <a:lnTo>
                  <a:pt x="12312" y="12604"/>
                </a:lnTo>
                <a:lnTo>
                  <a:pt x="12969" y="12069"/>
                </a:lnTo>
                <a:lnTo>
                  <a:pt x="13578" y="11509"/>
                </a:lnTo>
                <a:lnTo>
                  <a:pt x="14186" y="10925"/>
                </a:lnTo>
                <a:lnTo>
                  <a:pt x="14745" y="10341"/>
                </a:lnTo>
                <a:lnTo>
                  <a:pt x="15256" y="9733"/>
                </a:lnTo>
                <a:lnTo>
                  <a:pt x="15743" y="9076"/>
                </a:lnTo>
                <a:lnTo>
                  <a:pt x="15962" y="8735"/>
                </a:lnTo>
                <a:lnTo>
                  <a:pt x="16157" y="8395"/>
                </a:lnTo>
                <a:lnTo>
                  <a:pt x="16351" y="8054"/>
                </a:lnTo>
                <a:lnTo>
                  <a:pt x="16522" y="7689"/>
                </a:lnTo>
                <a:lnTo>
                  <a:pt x="16668" y="7324"/>
                </a:lnTo>
                <a:lnTo>
                  <a:pt x="16814" y="6959"/>
                </a:lnTo>
                <a:lnTo>
                  <a:pt x="16935" y="6570"/>
                </a:lnTo>
                <a:lnTo>
                  <a:pt x="17033" y="6181"/>
                </a:lnTo>
                <a:lnTo>
                  <a:pt x="17106" y="5791"/>
                </a:lnTo>
                <a:lnTo>
                  <a:pt x="17179" y="5378"/>
                </a:lnTo>
                <a:lnTo>
                  <a:pt x="17203" y="5013"/>
                </a:lnTo>
                <a:lnTo>
                  <a:pt x="17227" y="4623"/>
                </a:lnTo>
                <a:lnTo>
                  <a:pt x="17227" y="4210"/>
                </a:lnTo>
                <a:lnTo>
                  <a:pt x="17203" y="3820"/>
                </a:lnTo>
                <a:lnTo>
                  <a:pt x="17130" y="3407"/>
                </a:lnTo>
                <a:lnTo>
                  <a:pt x="17057" y="3017"/>
                </a:lnTo>
                <a:lnTo>
                  <a:pt x="16960" y="2652"/>
                </a:lnTo>
                <a:lnTo>
                  <a:pt x="16814" y="2287"/>
                </a:lnTo>
                <a:lnTo>
                  <a:pt x="16643" y="1947"/>
                </a:lnTo>
                <a:lnTo>
                  <a:pt x="16449" y="1655"/>
                </a:lnTo>
                <a:lnTo>
                  <a:pt x="16205" y="1363"/>
                </a:lnTo>
                <a:lnTo>
                  <a:pt x="15938" y="1119"/>
                </a:lnTo>
                <a:lnTo>
                  <a:pt x="15646" y="876"/>
                </a:lnTo>
                <a:lnTo>
                  <a:pt x="15329" y="681"/>
                </a:lnTo>
                <a:lnTo>
                  <a:pt x="14989" y="511"/>
                </a:lnTo>
                <a:lnTo>
                  <a:pt x="14648" y="365"/>
                </a:lnTo>
                <a:lnTo>
                  <a:pt x="14332" y="243"/>
                </a:lnTo>
                <a:lnTo>
                  <a:pt x="13967" y="170"/>
                </a:lnTo>
                <a:lnTo>
                  <a:pt x="13578" y="97"/>
                </a:lnTo>
                <a:lnTo>
                  <a:pt x="13188" y="73"/>
                </a:lnTo>
                <a:lnTo>
                  <a:pt x="12799" y="49"/>
                </a:lnTo>
                <a:lnTo>
                  <a:pt x="12410" y="73"/>
                </a:lnTo>
                <a:lnTo>
                  <a:pt x="12045" y="146"/>
                </a:lnTo>
                <a:lnTo>
                  <a:pt x="11704" y="243"/>
                </a:lnTo>
                <a:lnTo>
                  <a:pt x="11217" y="462"/>
                </a:lnTo>
                <a:lnTo>
                  <a:pt x="10731" y="706"/>
                </a:lnTo>
                <a:lnTo>
                  <a:pt x="10268" y="949"/>
                </a:lnTo>
                <a:lnTo>
                  <a:pt x="9806" y="1241"/>
                </a:lnTo>
                <a:lnTo>
                  <a:pt x="9611" y="1363"/>
                </a:lnTo>
                <a:lnTo>
                  <a:pt x="9271" y="1582"/>
                </a:lnTo>
                <a:lnTo>
                  <a:pt x="8906" y="1874"/>
                </a:lnTo>
                <a:lnTo>
                  <a:pt x="8735" y="2044"/>
                </a:lnTo>
                <a:lnTo>
                  <a:pt x="8589" y="2190"/>
                </a:lnTo>
                <a:lnTo>
                  <a:pt x="8468" y="2044"/>
                </a:lnTo>
                <a:lnTo>
                  <a:pt x="8322" y="1922"/>
                </a:lnTo>
                <a:lnTo>
                  <a:pt x="7981" y="1630"/>
                </a:lnTo>
                <a:lnTo>
                  <a:pt x="7592" y="1363"/>
                </a:lnTo>
                <a:lnTo>
                  <a:pt x="7202" y="1119"/>
                </a:lnTo>
                <a:lnTo>
                  <a:pt x="6813" y="900"/>
                </a:lnTo>
                <a:lnTo>
                  <a:pt x="6472" y="706"/>
                </a:lnTo>
                <a:lnTo>
                  <a:pt x="5986" y="487"/>
                </a:lnTo>
                <a:lnTo>
                  <a:pt x="5645" y="341"/>
                </a:lnTo>
                <a:lnTo>
                  <a:pt x="5280" y="219"/>
                </a:lnTo>
                <a:lnTo>
                  <a:pt x="4915" y="122"/>
                </a:lnTo>
                <a:lnTo>
                  <a:pt x="4526" y="49"/>
                </a:lnTo>
                <a:lnTo>
                  <a:pt x="4137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296;p36"/>
          <p:cNvSpPr/>
          <p:nvPr/>
        </p:nvSpPr>
        <p:spPr>
          <a:xfrm>
            <a:off x="4343400" y="3257550"/>
            <a:ext cx="304800" cy="228600"/>
          </a:xfrm>
          <a:custGeom>
            <a:avLst/>
            <a:gdLst/>
            <a:ahLst/>
            <a:cxnLst/>
            <a:rect l="l" t="t" r="r" b="b"/>
            <a:pathLst>
              <a:path w="17228" h="15233" extrusionOk="0">
                <a:moveTo>
                  <a:pt x="3918" y="535"/>
                </a:moveTo>
                <a:lnTo>
                  <a:pt x="4380" y="584"/>
                </a:lnTo>
                <a:lnTo>
                  <a:pt x="4842" y="657"/>
                </a:lnTo>
                <a:lnTo>
                  <a:pt x="5280" y="779"/>
                </a:lnTo>
                <a:lnTo>
                  <a:pt x="5767" y="973"/>
                </a:lnTo>
                <a:lnTo>
                  <a:pt x="6253" y="1192"/>
                </a:lnTo>
                <a:lnTo>
                  <a:pt x="6716" y="1436"/>
                </a:lnTo>
                <a:lnTo>
                  <a:pt x="7154" y="1728"/>
                </a:lnTo>
                <a:lnTo>
                  <a:pt x="7446" y="1898"/>
                </a:lnTo>
                <a:lnTo>
                  <a:pt x="7762" y="2117"/>
                </a:lnTo>
                <a:lnTo>
                  <a:pt x="7908" y="2239"/>
                </a:lnTo>
                <a:lnTo>
                  <a:pt x="8054" y="2385"/>
                </a:lnTo>
                <a:lnTo>
                  <a:pt x="8200" y="2531"/>
                </a:lnTo>
                <a:lnTo>
                  <a:pt x="8297" y="2677"/>
                </a:lnTo>
                <a:lnTo>
                  <a:pt x="8297" y="2774"/>
                </a:lnTo>
                <a:lnTo>
                  <a:pt x="8297" y="2847"/>
                </a:lnTo>
                <a:lnTo>
                  <a:pt x="8346" y="2920"/>
                </a:lnTo>
                <a:lnTo>
                  <a:pt x="8395" y="2993"/>
                </a:lnTo>
                <a:lnTo>
                  <a:pt x="8395" y="3115"/>
                </a:lnTo>
                <a:lnTo>
                  <a:pt x="8419" y="3188"/>
                </a:lnTo>
                <a:lnTo>
                  <a:pt x="8468" y="3212"/>
                </a:lnTo>
                <a:lnTo>
                  <a:pt x="8541" y="3212"/>
                </a:lnTo>
                <a:lnTo>
                  <a:pt x="8589" y="3188"/>
                </a:lnTo>
                <a:lnTo>
                  <a:pt x="8711" y="3066"/>
                </a:lnTo>
                <a:lnTo>
                  <a:pt x="8784" y="2920"/>
                </a:lnTo>
                <a:lnTo>
                  <a:pt x="8833" y="2774"/>
                </a:lnTo>
                <a:lnTo>
                  <a:pt x="8808" y="2628"/>
                </a:lnTo>
                <a:lnTo>
                  <a:pt x="8930" y="2482"/>
                </a:lnTo>
                <a:lnTo>
                  <a:pt x="9076" y="2360"/>
                </a:lnTo>
                <a:lnTo>
                  <a:pt x="9441" y="2093"/>
                </a:lnTo>
                <a:lnTo>
                  <a:pt x="10001" y="1728"/>
                </a:lnTo>
                <a:lnTo>
                  <a:pt x="10439" y="1460"/>
                </a:lnTo>
                <a:lnTo>
                  <a:pt x="10925" y="1192"/>
                </a:lnTo>
                <a:lnTo>
                  <a:pt x="11412" y="949"/>
                </a:lnTo>
                <a:lnTo>
                  <a:pt x="11899" y="754"/>
                </a:lnTo>
                <a:lnTo>
                  <a:pt x="12045" y="681"/>
                </a:lnTo>
                <a:lnTo>
                  <a:pt x="12215" y="657"/>
                </a:lnTo>
                <a:lnTo>
                  <a:pt x="12580" y="608"/>
                </a:lnTo>
                <a:lnTo>
                  <a:pt x="12945" y="633"/>
                </a:lnTo>
                <a:lnTo>
                  <a:pt x="13286" y="633"/>
                </a:lnTo>
                <a:lnTo>
                  <a:pt x="13626" y="657"/>
                </a:lnTo>
                <a:lnTo>
                  <a:pt x="13967" y="730"/>
                </a:lnTo>
                <a:lnTo>
                  <a:pt x="14283" y="803"/>
                </a:lnTo>
                <a:lnTo>
                  <a:pt x="14599" y="925"/>
                </a:lnTo>
                <a:lnTo>
                  <a:pt x="14551" y="998"/>
                </a:lnTo>
                <a:lnTo>
                  <a:pt x="14526" y="1095"/>
                </a:lnTo>
                <a:lnTo>
                  <a:pt x="14551" y="1144"/>
                </a:lnTo>
                <a:lnTo>
                  <a:pt x="14575" y="1192"/>
                </a:lnTo>
                <a:lnTo>
                  <a:pt x="14624" y="1217"/>
                </a:lnTo>
                <a:lnTo>
                  <a:pt x="14672" y="1217"/>
                </a:lnTo>
                <a:lnTo>
                  <a:pt x="14770" y="1168"/>
                </a:lnTo>
                <a:lnTo>
                  <a:pt x="14867" y="1119"/>
                </a:lnTo>
                <a:lnTo>
                  <a:pt x="14964" y="1095"/>
                </a:lnTo>
                <a:lnTo>
                  <a:pt x="15135" y="1192"/>
                </a:lnTo>
                <a:lnTo>
                  <a:pt x="15062" y="1265"/>
                </a:lnTo>
                <a:lnTo>
                  <a:pt x="15013" y="1338"/>
                </a:lnTo>
                <a:lnTo>
                  <a:pt x="15013" y="1436"/>
                </a:lnTo>
                <a:lnTo>
                  <a:pt x="15037" y="1509"/>
                </a:lnTo>
                <a:lnTo>
                  <a:pt x="15110" y="1533"/>
                </a:lnTo>
                <a:lnTo>
                  <a:pt x="15208" y="1533"/>
                </a:lnTo>
                <a:lnTo>
                  <a:pt x="15427" y="1411"/>
                </a:lnTo>
                <a:lnTo>
                  <a:pt x="15573" y="1509"/>
                </a:lnTo>
                <a:lnTo>
                  <a:pt x="15451" y="1679"/>
                </a:lnTo>
                <a:lnTo>
                  <a:pt x="15378" y="1849"/>
                </a:lnTo>
                <a:lnTo>
                  <a:pt x="15378" y="1995"/>
                </a:lnTo>
                <a:lnTo>
                  <a:pt x="15378" y="2044"/>
                </a:lnTo>
                <a:lnTo>
                  <a:pt x="15427" y="2068"/>
                </a:lnTo>
                <a:lnTo>
                  <a:pt x="15524" y="2068"/>
                </a:lnTo>
                <a:lnTo>
                  <a:pt x="15597" y="2020"/>
                </a:lnTo>
                <a:lnTo>
                  <a:pt x="15743" y="1898"/>
                </a:lnTo>
                <a:lnTo>
                  <a:pt x="15840" y="1801"/>
                </a:lnTo>
                <a:lnTo>
                  <a:pt x="15986" y="1971"/>
                </a:lnTo>
                <a:lnTo>
                  <a:pt x="15865" y="2093"/>
                </a:lnTo>
                <a:lnTo>
                  <a:pt x="15767" y="2239"/>
                </a:lnTo>
                <a:lnTo>
                  <a:pt x="15694" y="2385"/>
                </a:lnTo>
                <a:lnTo>
                  <a:pt x="15670" y="2458"/>
                </a:lnTo>
                <a:lnTo>
                  <a:pt x="15670" y="2531"/>
                </a:lnTo>
                <a:lnTo>
                  <a:pt x="15719" y="2506"/>
                </a:lnTo>
                <a:lnTo>
                  <a:pt x="15792" y="2482"/>
                </a:lnTo>
                <a:lnTo>
                  <a:pt x="15889" y="2433"/>
                </a:lnTo>
                <a:lnTo>
                  <a:pt x="15986" y="2360"/>
                </a:lnTo>
                <a:lnTo>
                  <a:pt x="16157" y="2239"/>
                </a:lnTo>
                <a:lnTo>
                  <a:pt x="16327" y="2579"/>
                </a:lnTo>
                <a:lnTo>
                  <a:pt x="16157" y="2701"/>
                </a:lnTo>
                <a:lnTo>
                  <a:pt x="15913" y="2944"/>
                </a:lnTo>
                <a:lnTo>
                  <a:pt x="15792" y="3066"/>
                </a:lnTo>
                <a:lnTo>
                  <a:pt x="15694" y="3212"/>
                </a:lnTo>
                <a:lnTo>
                  <a:pt x="15694" y="3261"/>
                </a:lnTo>
                <a:lnTo>
                  <a:pt x="15694" y="3309"/>
                </a:lnTo>
                <a:lnTo>
                  <a:pt x="15743" y="3334"/>
                </a:lnTo>
                <a:lnTo>
                  <a:pt x="15792" y="3334"/>
                </a:lnTo>
                <a:lnTo>
                  <a:pt x="15938" y="3285"/>
                </a:lnTo>
                <a:lnTo>
                  <a:pt x="16059" y="3212"/>
                </a:lnTo>
                <a:lnTo>
                  <a:pt x="16327" y="3017"/>
                </a:lnTo>
                <a:lnTo>
                  <a:pt x="16449" y="2944"/>
                </a:lnTo>
                <a:lnTo>
                  <a:pt x="16570" y="3431"/>
                </a:lnTo>
                <a:lnTo>
                  <a:pt x="16497" y="3480"/>
                </a:lnTo>
                <a:lnTo>
                  <a:pt x="16400" y="3553"/>
                </a:lnTo>
                <a:lnTo>
                  <a:pt x="16303" y="3650"/>
                </a:lnTo>
                <a:lnTo>
                  <a:pt x="16181" y="3747"/>
                </a:lnTo>
                <a:lnTo>
                  <a:pt x="15962" y="3893"/>
                </a:lnTo>
                <a:lnTo>
                  <a:pt x="15889" y="3991"/>
                </a:lnTo>
                <a:lnTo>
                  <a:pt x="15816" y="4112"/>
                </a:lnTo>
                <a:lnTo>
                  <a:pt x="15792" y="4137"/>
                </a:lnTo>
                <a:lnTo>
                  <a:pt x="15816" y="4185"/>
                </a:lnTo>
                <a:lnTo>
                  <a:pt x="15865" y="4210"/>
                </a:lnTo>
                <a:lnTo>
                  <a:pt x="15889" y="4185"/>
                </a:lnTo>
                <a:lnTo>
                  <a:pt x="16254" y="4064"/>
                </a:lnTo>
                <a:lnTo>
                  <a:pt x="16449" y="3966"/>
                </a:lnTo>
                <a:lnTo>
                  <a:pt x="16643" y="3869"/>
                </a:lnTo>
                <a:lnTo>
                  <a:pt x="16643" y="4039"/>
                </a:lnTo>
                <a:lnTo>
                  <a:pt x="16668" y="4185"/>
                </a:lnTo>
                <a:lnTo>
                  <a:pt x="16546" y="4234"/>
                </a:lnTo>
                <a:lnTo>
                  <a:pt x="16424" y="4283"/>
                </a:lnTo>
                <a:lnTo>
                  <a:pt x="16205" y="4404"/>
                </a:lnTo>
                <a:lnTo>
                  <a:pt x="15962" y="4575"/>
                </a:lnTo>
                <a:lnTo>
                  <a:pt x="15840" y="4672"/>
                </a:lnTo>
                <a:lnTo>
                  <a:pt x="15719" y="4769"/>
                </a:lnTo>
                <a:lnTo>
                  <a:pt x="15719" y="4842"/>
                </a:lnTo>
                <a:lnTo>
                  <a:pt x="15743" y="4867"/>
                </a:lnTo>
                <a:lnTo>
                  <a:pt x="15767" y="4867"/>
                </a:lnTo>
                <a:lnTo>
                  <a:pt x="16059" y="4818"/>
                </a:lnTo>
                <a:lnTo>
                  <a:pt x="16351" y="4721"/>
                </a:lnTo>
                <a:lnTo>
                  <a:pt x="16692" y="4623"/>
                </a:lnTo>
                <a:lnTo>
                  <a:pt x="16668" y="4940"/>
                </a:lnTo>
                <a:lnTo>
                  <a:pt x="16668" y="5256"/>
                </a:lnTo>
                <a:lnTo>
                  <a:pt x="16449" y="5280"/>
                </a:lnTo>
                <a:lnTo>
                  <a:pt x="16230" y="5329"/>
                </a:lnTo>
                <a:lnTo>
                  <a:pt x="16059" y="5378"/>
                </a:lnTo>
                <a:lnTo>
                  <a:pt x="15889" y="5426"/>
                </a:lnTo>
                <a:lnTo>
                  <a:pt x="15548" y="5572"/>
                </a:lnTo>
                <a:lnTo>
                  <a:pt x="15548" y="5597"/>
                </a:lnTo>
                <a:lnTo>
                  <a:pt x="15573" y="5621"/>
                </a:lnTo>
                <a:lnTo>
                  <a:pt x="15816" y="5645"/>
                </a:lnTo>
                <a:lnTo>
                  <a:pt x="16084" y="5670"/>
                </a:lnTo>
                <a:lnTo>
                  <a:pt x="16351" y="5694"/>
                </a:lnTo>
                <a:lnTo>
                  <a:pt x="16619" y="5694"/>
                </a:lnTo>
                <a:lnTo>
                  <a:pt x="16546" y="6010"/>
                </a:lnTo>
                <a:lnTo>
                  <a:pt x="16473" y="6327"/>
                </a:lnTo>
                <a:lnTo>
                  <a:pt x="16351" y="6278"/>
                </a:lnTo>
                <a:lnTo>
                  <a:pt x="16205" y="6229"/>
                </a:lnTo>
                <a:lnTo>
                  <a:pt x="15938" y="6181"/>
                </a:lnTo>
                <a:lnTo>
                  <a:pt x="15670" y="6156"/>
                </a:lnTo>
                <a:lnTo>
                  <a:pt x="15402" y="6156"/>
                </a:lnTo>
                <a:lnTo>
                  <a:pt x="15354" y="6205"/>
                </a:lnTo>
                <a:lnTo>
                  <a:pt x="15354" y="6254"/>
                </a:lnTo>
                <a:lnTo>
                  <a:pt x="15378" y="6327"/>
                </a:lnTo>
                <a:lnTo>
                  <a:pt x="15427" y="6375"/>
                </a:lnTo>
                <a:lnTo>
                  <a:pt x="15500" y="6424"/>
                </a:lnTo>
                <a:lnTo>
                  <a:pt x="15573" y="6472"/>
                </a:lnTo>
                <a:lnTo>
                  <a:pt x="15743" y="6521"/>
                </a:lnTo>
                <a:lnTo>
                  <a:pt x="15889" y="6545"/>
                </a:lnTo>
                <a:lnTo>
                  <a:pt x="16108" y="6618"/>
                </a:lnTo>
                <a:lnTo>
                  <a:pt x="16351" y="6691"/>
                </a:lnTo>
                <a:lnTo>
                  <a:pt x="16376" y="6716"/>
                </a:lnTo>
                <a:lnTo>
                  <a:pt x="16254" y="7032"/>
                </a:lnTo>
                <a:lnTo>
                  <a:pt x="16084" y="7008"/>
                </a:lnTo>
                <a:lnTo>
                  <a:pt x="15889" y="6959"/>
                </a:lnTo>
                <a:lnTo>
                  <a:pt x="15524" y="6862"/>
                </a:lnTo>
                <a:lnTo>
                  <a:pt x="15329" y="6837"/>
                </a:lnTo>
                <a:lnTo>
                  <a:pt x="15159" y="6837"/>
                </a:lnTo>
                <a:lnTo>
                  <a:pt x="14964" y="6862"/>
                </a:lnTo>
                <a:lnTo>
                  <a:pt x="14794" y="6935"/>
                </a:lnTo>
                <a:lnTo>
                  <a:pt x="14770" y="6983"/>
                </a:lnTo>
                <a:lnTo>
                  <a:pt x="14770" y="7008"/>
                </a:lnTo>
                <a:lnTo>
                  <a:pt x="14770" y="7056"/>
                </a:lnTo>
                <a:lnTo>
                  <a:pt x="14818" y="7081"/>
                </a:lnTo>
                <a:lnTo>
                  <a:pt x="15135" y="7178"/>
                </a:lnTo>
                <a:lnTo>
                  <a:pt x="15451" y="7300"/>
                </a:lnTo>
                <a:lnTo>
                  <a:pt x="15767" y="7397"/>
                </a:lnTo>
                <a:lnTo>
                  <a:pt x="16084" y="7470"/>
                </a:lnTo>
                <a:lnTo>
                  <a:pt x="15889" y="7884"/>
                </a:lnTo>
                <a:lnTo>
                  <a:pt x="15719" y="7786"/>
                </a:lnTo>
                <a:lnTo>
                  <a:pt x="15524" y="7738"/>
                </a:lnTo>
                <a:lnTo>
                  <a:pt x="15183" y="7665"/>
                </a:lnTo>
                <a:lnTo>
                  <a:pt x="14940" y="7616"/>
                </a:lnTo>
                <a:lnTo>
                  <a:pt x="14721" y="7567"/>
                </a:lnTo>
                <a:lnTo>
                  <a:pt x="14502" y="7543"/>
                </a:lnTo>
                <a:lnTo>
                  <a:pt x="14259" y="7567"/>
                </a:lnTo>
                <a:lnTo>
                  <a:pt x="14210" y="7592"/>
                </a:lnTo>
                <a:lnTo>
                  <a:pt x="14186" y="7640"/>
                </a:lnTo>
                <a:lnTo>
                  <a:pt x="14186" y="7689"/>
                </a:lnTo>
                <a:lnTo>
                  <a:pt x="14234" y="7713"/>
                </a:lnTo>
                <a:lnTo>
                  <a:pt x="14721" y="7884"/>
                </a:lnTo>
                <a:lnTo>
                  <a:pt x="15183" y="8078"/>
                </a:lnTo>
                <a:lnTo>
                  <a:pt x="15427" y="8151"/>
                </a:lnTo>
                <a:lnTo>
                  <a:pt x="15573" y="8176"/>
                </a:lnTo>
                <a:lnTo>
                  <a:pt x="15694" y="8200"/>
                </a:lnTo>
                <a:lnTo>
                  <a:pt x="15427" y="8638"/>
                </a:lnTo>
                <a:lnTo>
                  <a:pt x="15378" y="8614"/>
                </a:lnTo>
                <a:lnTo>
                  <a:pt x="14818" y="8565"/>
                </a:lnTo>
                <a:lnTo>
                  <a:pt x="14551" y="8516"/>
                </a:lnTo>
                <a:lnTo>
                  <a:pt x="14283" y="8468"/>
                </a:lnTo>
                <a:lnTo>
                  <a:pt x="13821" y="8370"/>
                </a:lnTo>
                <a:lnTo>
                  <a:pt x="13578" y="8322"/>
                </a:lnTo>
                <a:lnTo>
                  <a:pt x="13334" y="8322"/>
                </a:lnTo>
                <a:lnTo>
                  <a:pt x="13310" y="8346"/>
                </a:lnTo>
                <a:lnTo>
                  <a:pt x="13286" y="8370"/>
                </a:lnTo>
                <a:lnTo>
                  <a:pt x="13286" y="8395"/>
                </a:lnTo>
                <a:lnTo>
                  <a:pt x="13310" y="8419"/>
                </a:lnTo>
                <a:lnTo>
                  <a:pt x="13553" y="8541"/>
                </a:lnTo>
                <a:lnTo>
                  <a:pt x="13821" y="8638"/>
                </a:lnTo>
                <a:lnTo>
                  <a:pt x="14332" y="8808"/>
                </a:lnTo>
                <a:lnTo>
                  <a:pt x="14551" y="8857"/>
                </a:lnTo>
                <a:lnTo>
                  <a:pt x="14770" y="8906"/>
                </a:lnTo>
                <a:lnTo>
                  <a:pt x="15013" y="8930"/>
                </a:lnTo>
                <a:lnTo>
                  <a:pt x="15232" y="8930"/>
                </a:lnTo>
                <a:lnTo>
                  <a:pt x="14818" y="9465"/>
                </a:lnTo>
                <a:lnTo>
                  <a:pt x="14648" y="9417"/>
                </a:lnTo>
                <a:lnTo>
                  <a:pt x="14453" y="9368"/>
                </a:lnTo>
                <a:lnTo>
                  <a:pt x="14088" y="9319"/>
                </a:lnTo>
                <a:lnTo>
                  <a:pt x="13797" y="9271"/>
                </a:lnTo>
                <a:lnTo>
                  <a:pt x="13480" y="9198"/>
                </a:lnTo>
                <a:lnTo>
                  <a:pt x="13188" y="9100"/>
                </a:lnTo>
                <a:lnTo>
                  <a:pt x="12921" y="8979"/>
                </a:lnTo>
                <a:lnTo>
                  <a:pt x="12872" y="8979"/>
                </a:lnTo>
                <a:lnTo>
                  <a:pt x="12872" y="9027"/>
                </a:lnTo>
                <a:lnTo>
                  <a:pt x="12945" y="9125"/>
                </a:lnTo>
                <a:lnTo>
                  <a:pt x="13018" y="9222"/>
                </a:lnTo>
                <a:lnTo>
                  <a:pt x="13115" y="9319"/>
                </a:lnTo>
                <a:lnTo>
                  <a:pt x="13213" y="9392"/>
                </a:lnTo>
                <a:lnTo>
                  <a:pt x="13432" y="9490"/>
                </a:lnTo>
                <a:lnTo>
                  <a:pt x="13675" y="9587"/>
                </a:lnTo>
                <a:lnTo>
                  <a:pt x="13991" y="9684"/>
                </a:lnTo>
                <a:lnTo>
                  <a:pt x="14332" y="9733"/>
                </a:lnTo>
                <a:lnTo>
                  <a:pt x="14551" y="9806"/>
                </a:lnTo>
                <a:lnTo>
                  <a:pt x="14186" y="10195"/>
                </a:lnTo>
                <a:lnTo>
                  <a:pt x="14137" y="10098"/>
                </a:lnTo>
                <a:lnTo>
                  <a:pt x="14064" y="10049"/>
                </a:lnTo>
                <a:lnTo>
                  <a:pt x="13651" y="9928"/>
                </a:lnTo>
                <a:lnTo>
                  <a:pt x="13213" y="9782"/>
                </a:lnTo>
                <a:lnTo>
                  <a:pt x="12799" y="9660"/>
                </a:lnTo>
                <a:lnTo>
                  <a:pt x="12580" y="9611"/>
                </a:lnTo>
                <a:lnTo>
                  <a:pt x="12337" y="9611"/>
                </a:lnTo>
                <a:lnTo>
                  <a:pt x="12337" y="9636"/>
                </a:lnTo>
                <a:lnTo>
                  <a:pt x="12337" y="9660"/>
                </a:lnTo>
                <a:lnTo>
                  <a:pt x="12702" y="9903"/>
                </a:lnTo>
                <a:lnTo>
                  <a:pt x="13115" y="10122"/>
                </a:lnTo>
                <a:lnTo>
                  <a:pt x="13529" y="10293"/>
                </a:lnTo>
                <a:lnTo>
                  <a:pt x="13967" y="10439"/>
                </a:lnTo>
                <a:lnTo>
                  <a:pt x="13505" y="10877"/>
                </a:lnTo>
                <a:lnTo>
                  <a:pt x="13286" y="10804"/>
                </a:lnTo>
                <a:lnTo>
                  <a:pt x="13042" y="10731"/>
                </a:lnTo>
                <a:lnTo>
                  <a:pt x="12799" y="10658"/>
                </a:lnTo>
                <a:lnTo>
                  <a:pt x="12580" y="10585"/>
                </a:lnTo>
                <a:lnTo>
                  <a:pt x="12045" y="10341"/>
                </a:lnTo>
                <a:lnTo>
                  <a:pt x="11777" y="10244"/>
                </a:lnTo>
                <a:lnTo>
                  <a:pt x="11631" y="10220"/>
                </a:lnTo>
                <a:lnTo>
                  <a:pt x="11485" y="10195"/>
                </a:lnTo>
                <a:lnTo>
                  <a:pt x="11436" y="10220"/>
                </a:lnTo>
                <a:lnTo>
                  <a:pt x="11436" y="10244"/>
                </a:lnTo>
                <a:lnTo>
                  <a:pt x="11412" y="10268"/>
                </a:lnTo>
                <a:lnTo>
                  <a:pt x="11436" y="10317"/>
                </a:lnTo>
                <a:lnTo>
                  <a:pt x="11680" y="10512"/>
                </a:lnTo>
                <a:lnTo>
                  <a:pt x="11972" y="10706"/>
                </a:lnTo>
                <a:lnTo>
                  <a:pt x="12264" y="10852"/>
                </a:lnTo>
                <a:lnTo>
                  <a:pt x="12556" y="10998"/>
                </a:lnTo>
                <a:lnTo>
                  <a:pt x="12848" y="11120"/>
                </a:lnTo>
                <a:lnTo>
                  <a:pt x="12994" y="11169"/>
                </a:lnTo>
                <a:lnTo>
                  <a:pt x="13164" y="11193"/>
                </a:lnTo>
                <a:lnTo>
                  <a:pt x="12799" y="11509"/>
                </a:lnTo>
                <a:lnTo>
                  <a:pt x="12702" y="11461"/>
                </a:lnTo>
                <a:lnTo>
                  <a:pt x="12580" y="11412"/>
                </a:lnTo>
                <a:lnTo>
                  <a:pt x="12337" y="11363"/>
                </a:lnTo>
                <a:lnTo>
                  <a:pt x="12069" y="11315"/>
                </a:lnTo>
                <a:lnTo>
                  <a:pt x="11826" y="11266"/>
                </a:lnTo>
                <a:lnTo>
                  <a:pt x="11315" y="11071"/>
                </a:lnTo>
                <a:lnTo>
                  <a:pt x="11047" y="10998"/>
                </a:lnTo>
                <a:lnTo>
                  <a:pt x="10901" y="10974"/>
                </a:lnTo>
                <a:lnTo>
                  <a:pt x="10755" y="10974"/>
                </a:lnTo>
                <a:lnTo>
                  <a:pt x="10706" y="10998"/>
                </a:lnTo>
                <a:lnTo>
                  <a:pt x="10682" y="11023"/>
                </a:lnTo>
                <a:lnTo>
                  <a:pt x="10682" y="11071"/>
                </a:lnTo>
                <a:lnTo>
                  <a:pt x="10706" y="11096"/>
                </a:lnTo>
                <a:lnTo>
                  <a:pt x="10828" y="11217"/>
                </a:lnTo>
                <a:lnTo>
                  <a:pt x="10998" y="11339"/>
                </a:lnTo>
                <a:lnTo>
                  <a:pt x="11217" y="11461"/>
                </a:lnTo>
                <a:lnTo>
                  <a:pt x="11436" y="11582"/>
                </a:lnTo>
                <a:lnTo>
                  <a:pt x="11655" y="11704"/>
                </a:lnTo>
                <a:lnTo>
                  <a:pt x="11899" y="11777"/>
                </a:lnTo>
                <a:lnTo>
                  <a:pt x="12142" y="11826"/>
                </a:lnTo>
                <a:lnTo>
                  <a:pt x="12385" y="11874"/>
                </a:lnTo>
                <a:lnTo>
                  <a:pt x="12045" y="12142"/>
                </a:lnTo>
                <a:lnTo>
                  <a:pt x="11874" y="12093"/>
                </a:lnTo>
                <a:lnTo>
                  <a:pt x="11704" y="12045"/>
                </a:lnTo>
                <a:lnTo>
                  <a:pt x="11412" y="11996"/>
                </a:lnTo>
                <a:lnTo>
                  <a:pt x="11242" y="11947"/>
                </a:lnTo>
                <a:lnTo>
                  <a:pt x="11071" y="11850"/>
                </a:lnTo>
                <a:lnTo>
                  <a:pt x="10682" y="11680"/>
                </a:lnTo>
                <a:lnTo>
                  <a:pt x="10487" y="11582"/>
                </a:lnTo>
                <a:lnTo>
                  <a:pt x="10293" y="11534"/>
                </a:lnTo>
                <a:lnTo>
                  <a:pt x="10098" y="11509"/>
                </a:lnTo>
                <a:lnTo>
                  <a:pt x="9903" y="11534"/>
                </a:lnTo>
                <a:lnTo>
                  <a:pt x="9879" y="11534"/>
                </a:lnTo>
                <a:lnTo>
                  <a:pt x="9879" y="11558"/>
                </a:lnTo>
                <a:lnTo>
                  <a:pt x="9879" y="11631"/>
                </a:lnTo>
                <a:lnTo>
                  <a:pt x="9976" y="11728"/>
                </a:lnTo>
                <a:lnTo>
                  <a:pt x="10098" y="11826"/>
                </a:lnTo>
                <a:lnTo>
                  <a:pt x="10366" y="11972"/>
                </a:lnTo>
                <a:lnTo>
                  <a:pt x="10925" y="12215"/>
                </a:lnTo>
                <a:lnTo>
                  <a:pt x="11266" y="12361"/>
                </a:lnTo>
                <a:lnTo>
                  <a:pt x="11607" y="12483"/>
                </a:lnTo>
                <a:lnTo>
                  <a:pt x="11169" y="12799"/>
                </a:lnTo>
                <a:lnTo>
                  <a:pt x="10925" y="12726"/>
                </a:lnTo>
                <a:lnTo>
                  <a:pt x="10585" y="12604"/>
                </a:lnTo>
                <a:lnTo>
                  <a:pt x="10244" y="12458"/>
                </a:lnTo>
                <a:lnTo>
                  <a:pt x="9782" y="12239"/>
                </a:lnTo>
                <a:lnTo>
                  <a:pt x="9538" y="12142"/>
                </a:lnTo>
                <a:lnTo>
                  <a:pt x="9417" y="12118"/>
                </a:lnTo>
                <a:lnTo>
                  <a:pt x="9295" y="12118"/>
                </a:lnTo>
                <a:lnTo>
                  <a:pt x="9271" y="12142"/>
                </a:lnTo>
                <a:lnTo>
                  <a:pt x="9271" y="12191"/>
                </a:lnTo>
                <a:lnTo>
                  <a:pt x="9344" y="12312"/>
                </a:lnTo>
                <a:lnTo>
                  <a:pt x="9441" y="12410"/>
                </a:lnTo>
                <a:lnTo>
                  <a:pt x="9563" y="12507"/>
                </a:lnTo>
                <a:lnTo>
                  <a:pt x="9684" y="12604"/>
                </a:lnTo>
                <a:lnTo>
                  <a:pt x="9976" y="12750"/>
                </a:lnTo>
                <a:lnTo>
                  <a:pt x="10244" y="12896"/>
                </a:lnTo>
                <a:lnTo>
                  <a:pt x="10463" y="12994"/>
                </a:lnTo>
                <a:lnTo>
                  <a:pt x="10731" y="13115"/>
                </a:lnTo>
                <a:lnTo>
                  <a:pt x="10220" y="13456"/>
                </a:lnTo>
                <a:lnTo>
                  <a:pt x="10220" y="13359"/>
                </a:lnTo>
                <a:lnTo>
                  <a:pt x="10195" y="13334"/>
                </a:lnTo>
                <a:lnTo>
                  <a:pt x="10147" y="13286"/>
                </a:lnTo>
                <a:lnTo>
                  <a:pt x="9976" y="13188"/>
                </a:lnTo>
                <a:lnTo>
                  <a:pt x="9782" y="13091"/>
                </a:lnTo>
                <a:lnTo>
                  <a:pt x="9417" y="12921"/>
                </a:lnTo>
                <a:lnTo>
                  <a:pt x="9222" y="12848"/>
                </a:lnTo>
                <a:lnTo>
                  <a:pt x="9052" y="12775"/>
                </a:lnTo>
                <a:lnTo>
                  <a:pt x="8857" y="12726"/>
                </a:lnTo>
                <a:lnTo>
                  <a:pt x="8662" y="12726"/>
                </a:lnTo>
                <a:lnTo>
                  <a:pt x="8638" y="12750"/>
                </a:lnTo>
                <a:lnTo>
                  <a:pt x="8638" y="12775"/>
                </a:lnTo>
                <a:lnTo>
                  <a:pt x="8979" y="13018"/>
                </a:lnTo>
                <a:lnTo>
                  <a:pt x="9319" y="13261"/>
                </a:lnTo>
                <a:lnTo>
                  <a:pt x="9490" y="13383"/>
                </a:lnTo>
                <a:lnTo>
                  <a:pt x="9660" y="13480"/>
                </a:lnTo>
                <a:lnTo>
                  <a:pt x="9855" y="13553"/>
                </a:lnTo>
                <a:lnTo>
                  <a:pt x="10049" y="13602"/>
                </a:lnTo>
                <a:lnTo>
                  <a:pt x="9538" y="13943"/>
                </a:lnTo>
                <a:lnTo>
                  <a:pt x="9538" y="13918"/>
                </a:lnTo>
                <a:lnTo>
                  <a:pt x="9465" y="13870"/>
                </a:lnTo>
                <a:lnTo>
                  <a:pt x="9368" y="13821"/>
                </a:lnTo>
                <a:lnTo>
                  <a:pt x="9222" y="13724"/>
                </a:lnTo>
                <a:lnTo>
                  <a:pt x="8808" y="13407"/>
                </a:lnTo>
                <a:lnTo>
                  <a:pt x="8662" y="13286"/>
                </a:lnTo>
                <a:lnTo>
                  <a:pt x="8492" y="13140"/>
                </a:lnTo>
                <a:lnTo>
                  <a:pt x="8297" y="13042"/>
                </a:lnTo>
                <a:lnTo>
                  <a:pt x="8200" y="12994"/>
                </a:lnTo>
                <a:lnTo>
                  <a:pt x="8054" y="12994"/>
                </a:lnTo>
                <a:lnTo>
                  <a:pt x="8030" y="13018"/>
                </a:lnTo>
                <a:lnTo>
                  <a:pt x="7957" y="13091"/>
                </a:lnTo>
                <a:lnTo>
                  <a:pt x="7957" y="13164"/>
                </a:lnTo>
                <a:lnTo>
                  <a:pt x="7981" y="13213"/>
                </a:lnTo>
                <a:lnTo>
                  <a:pt x="8005" y="13261"/>
                </a:lnTo>
                <a:lnTo>
                  <a:pt x="8297" y="13529"/>
                </a:lnTo>
                <a:lnTo>
                  <a:pt x="8614" y="13772"/>
                </a:lnTo>
                <a:lnTo>
                  <a:pt x="8881" y="13991"/>
                </a:lnTo>
                <a:lnTo>
                  <a:pt x="9027" y="14113"/>
                </a:lnTo>
                <a:lnTo>
                  <a:pt x="9173" y="14210"/>
                </a:lnTo>
                <a:lnTo>
                  <a:pt x="8784" y="14478"/>
                </a:lnTo>
                <a:lnTo>
                  <a:pt x="8711" y="14502"/>
                </a:lnTo>
                <a:lnTo>
                  <a:pt x="8565" y="14381"/>
                </a:lnTo>
                <a:lnTo>
                  <a:pt x="8419" y="14259"/>
                </a:lnTo>
                <a:lnTo>
                  <a:pt x="8103" y="14040"/>
                </a:lnTo>
                <a:lnTo>
                  <a:pt x="7713" y="13797"/>
                </a:lnTo>
                <a:lnTo>
                  <a:pt x="7348" y="13578"/>
                </a:lnTo>
                <a:lnTo>
                  <a:pt x="6570" y="13115"/>
                </a:lnTo>
                <a:lnTo>
                  <a:pt x="6180" y="12872"/>
                </a:lnTo>
                <a:lnTo>
                  <a:pt x="5767" y="12604"/>
                </a:lnTo>
                <a:lnTo>
                  <a:pt x="5402" y="12312"/>
                </a:lnTo>
                <a:lnTo>
                  <a:pt x="5037" y="11996"/>
                </a:lnTo>
                <a:lnTo>
                  <a:pt x="4623" y="11680"/>
                </a:lnTo>
                <a:lnTo>
                  <a:pt x="4210" y="11363"/>
                </a:lnTo>
                <a:lnTo>
                  <a:pt x="3820" y="11023"/>
                </a:lnTo>
                <a:lnTo>
                  <a:pt x="3626" y="10852"/>
                </a:lnTo>
                <a:lnTo>
                  <a:pt x="3455" y="10658"/>
                </a:lnTo>
                <a:lnTo>
                  <a:pt x="2847" y="9952"/>
                </a:lnTo>
                <a:lnTo>
                  <a:pt x="2263" y="9222"/>
                </a:lnTo>
                <a:lnTo>
                  <a:pt x="1971" y="8857"/>
                </a:lnTo>
                <a:lnTo>
                  <a:pt x="1728" y="8468"/>
                </a:lnTo>
                <a:lnTo>
                  <a:pt x="1484" y="8054"/>
                </a:lnTo>
                <a:lnTo>
                  <a:pt x="1265" y="7640"/>
                </a:lnTo>
                <a:lnTo>
                  <a:pt x="1095" y="7227"/>
                </a:lnTo>
                <a:lnTo>
                  <a:pt x="949" y="6789"/>
                </a:lnTo>
                <a:lnTo>
                  <a:pt x="827" y="6351"/>
                </a:lnTo>
                <a:lnTo>
                  <a:pt x="730" y="5889"/>
                </a:lnTo>
                <a:lnTo>
                  <a:pt x="657" y="5451"/>
                </a:lnTo>
                <a:lnTo>
                  <a:pt x="633" y="4988"/>
                </a:lnTo>
                <a:lnTo>
                  <a:pt x="608" y="4526"/>
                </a:lnTo>
                <a:lnTo>
                  <a:pt x="608" y="4064"/>
                </a:lnTo>
                <a:lnTo>
                  <a:pt x="608" y="3674"/>
                </a:lnTo>
                <a:lnTo>
                  <a:pt x="657" y="3261"/>
                </a:lnTo>
                <a:lnTo>
                  <a:pt x="706" y="2871"/>
                </a:lnTo>
                <a:lnTo>
                  <a:pt x="827" y="2482"/>
                </a:lnTo>
                <a:lnTo>
                  <a:pt x="973" y="2117"/>
                </a:lnTo>
                <a:lnTo>
                  <a:pt x="1046" y="1947"/>
                </a:lnTo>
                <a:lnTo>
                  <a:pt x="1168" y="1776"/>
                </a:lnTo>
                <a:lnTo>
                  <a:pt x="1265" y="1630"/>
                </a:lnTo>
                <a:lnTo>
                  <a:pt x="1411" y="1460"/>
                </a:lnTo>
                <a:lnTo>
                  <a:pt x="1557" y="1338"/>
                </a:lnTo>
                <a:lnTo>
                  <a:pt x="1728" y="1192"/>
                </a:lnTo>
                <a:lnTo>
                  <a:pt x="1922" y="1071"/>
                </a:lnTo>
                <a:lnTo>
                  <a:pt x="2117" y="949"/>
                </a:lnTo>
                <a:lnTo>
                  <a:pt x="2336" y="852"/>
                </a:lnTo>
                <a:lnTo>
                  <a:pt x="2531" y="779"/>
                </a:lnTo>
                <a:lnTo>
                  <a:pt x="2774" y="706"/>
                </a:lnTo>
                <a:lnTo>
                  <a:pt x="2993" y="633"/>
                </a:lnTo>
                <a:lnTo>
                  <a:pt x="3455" y="560"/>
                </a:lnTo>
                <a:lnTo>
                  <a:pt x="3918" y="535"/>
                </a:lnTo>
                <a:close/>
                <a:moveTo>
                  <a:pt x="3358" y="0"/>
                </a:moveTo>
                <a:lnTo>
                  <a:pt x="2969" y="73"/>
                </a:lnTo>
                <a:lnTo>
                  <a:pt x="2579" y="146"/>
                </a:lnTo>
                <a:lnTo>
                  <a:pt x="2239" y="268"/>
                </a:lnTo>
                <a:lnTo>
                  <a:pt x="1874" y="414"/>
                </a:lnTo>
                <a:lnTo>
                  <a:pt x="1557" y="608"/>
                </a:lnTo>
                <a:lnTo>
                  <a:pt x="1241" y="827"/>
                </a:lnTo>
                <a:lnTo>
                  <a:pt x="949" y="1095"/>
                </a:lnTo>
                <a:lnTo>
                  <a:pt x="706" y="1387"/>
                </a:lnTo>
                <a:lnTo>
                  <a:pt x="487" y="1728"/>
                </a:lnTo>
                <a:lnTo>
                  <a:pt x="316" y="2093"/>
                </a:lnTo>
                <a:lnTo>
                  <a:pt x="195" y="2482"/>
                </a:lnTo>
                <a:lnTo>
                  <a:pt x="97" y="2896"/>
                </a:lnTo>
                <a:lnTo>
                  <a:pt x="49" y="3309"/>
                </a:lnTo>
                <a:lnTo>
                  <a:pt x="0" y="3747"/>
                </a:lnTo>
                <a:lnTo>
                  <a:pt x="0" y="4161"/>
                </a:lnTo>
                <a:lnTo>
                  <a:pt x="24" y="4988"/>
                </a:lnTo>
                <a:lnTo>
                  <a:pt x="73" y="5451"/>
                </a:lnTo>
                <a:lnTo>
                  <a:pt x="146" y="5913"/>
                </a:lnTo>
                <a:lnTo>
                  <a:pt x="219" y="6351"/>
                </a:lnTo>
                <a:lnTo>
                  <a:pt x="341" y="6789"/>
                </a:lnTo>
                <a:lnTo>
                  <a:pt x="487" y="7227"/>
                </a:lnTo>
                <a:lnTo>
                  <a:pt x="633" y="7665"/>
                </a:lnTo>
                <a:lnTo>
                  <a:pt x="827" y="8078"/>
                </a:lnTo>
                <a:lnTo>
                  <a:pt x="1046" y="8492"/>
                </a:lnTo>
                <a:lnTo>
                  <a:pt x="1265" y="8881"/>
                </a:lnTo>
                <a:lnTo>
                  <a:pt x="1533" y="9246"/>
                </a:lnTo>
                <a:lnTo>
                  <a:pt x="1801" y="9587"/>
                </a:lnTo>
                <a:lnTo>
                  <a:pt x="2093" y="9928"/>
                </a:lnTo>
                <a:lnTo>
                  <a:pt x="2458" y="10341"/>
                </a:lnTo>
                <a:lnTo>
                  <a:pt x="2798" y="10779"/>
                </a:lnTo>
                <a:lnTo>
                  <a:pt x="3139" y="11169"/>
                </a:lnTo>
                <a:lnTo>
                  <a:pt x="3334" y="11363"/>
                </a:lnTo>
                <a:lnTo>
                  <a:pt x="3553" y="11558"/>
                </a:lnTo>
                <a:lnTo>
                  <a:pt x="4331" y="12215"/>
                </a:lnTo>
                <a:lnTo>
                  <a:pt x="5134" y="12823"/>
                </a:lnTo>
                <a:lnTo>
                  <a:pt x="5961" y="13432"/>
                </a:lnTo>
                <a:lnTo>
                  <a:pt x="6399" y="13724"/>
                </a:lnTo>
                <a:lnTo>
                  <a:pt x="6837" y="13991"/>
                </a:lnTo>
                <a:lnTo>
                  <a:pt x="7275" y="14235"/>
                </a:lnTo>
                <a:lnTo>
                  <a:pt x="7689" y="14502"/>
                </a:lnTo>
                <a:lnTo>
                  <a:pt x="7981" y="14672"/>
                </a:lnTo>
                <a:lnTo>
                  <a:pt x="8127" y="14770"/>
                </a:lnTo>
                <a:lnTo>
                  <a:pt x="8249" y="14891"/>
                </a:lnTo>
                <a:lnTo>
                  <a:pt x="8249" y="14964"/>
                </a:lnTo>
                <a:lnTo>
                  <a:pt x="8249" y="15062"/>
                </a:lnTo>
                <a:lnTo>
                  <a:pt x="8297" y="15110"/>
                </a:lnTo>
                <a:lnTo>
                  <a:pt x="8370" y="15183"/>
                </a:lnTo>
                <a:lnTo>
                  <a:pt x="8443" y="15208"/>
                </a:lnTo>
                <a:lnTo>
                  <a:pt x="8516" y="15232"/>
                </a:lnTo>
                <a:lnTo>
                  <a:pt x="8614" y="15232"/>
                </a:lnTo>
                <a:lnTo>
                  <a:pt x="8711" y="15183"/>
                </a:lnTo>
                <a:lnTo>
                  <a:pt x="8735" y="15159"/>
                </a:lnTo>
                <a:lnTo>
                  <a:pt x="8784" y="15110"/>
                </a:lnTo>
                <a:lnTo>
                  <a:pt x="9490" y="14599"/>
                </a:lnTo>
                <a:lnTo>
                  <a:pt x="10220" y="14113"/>
                </a:lnTo>
                <a:lnTo>
                  <a:pt x="10925" y="13602"/>
                </a:lnTo>
                <a:lnTo>
                  <a:pt x="11631" y="13115"/>
                </a:lnTo>
                <a:lnTo>
                  <a:pt x="12312" y="12604"/>
                </a:lnTo>
                <a:lnTo>
                  <a:pt x="12969" y="12069"/>
                </a:lnTo>
                <a:lnTo>
                  <a:pt x="13578" y="11509"/>
                </a:lnTo>
                <a:lnTo>
                  <a:pt x="14186" y="10925"/>
                </a:lnTo>
                <a:lnTo>
                  <a:pt x="14745" y="10341"/>
                </a:lnTo>
                <a:lnTo>
                  <a:pt x="15256" y="9733"/>
                </a:lnTo>
                <a:lnTo>
                  <a:pt x="15743" y="9076"/>
                </a:lnTo>
                <a:lnTo>
                  <a:pt x="15962" y="8735"/>
                </a:lnTo>
                <a:lnTo>
                  <a:pt x="16157" y="8395"/>
                </a:lnTo>
                <a:lnTo>
                  <a:pt x="16351" y="8054"/>
                </a:lnTo>
                <a:lnTo>
                  <a:pt x="16522" y="7689"/>
                </a:lnTo>
                <a:lnTo>
                  <a:pt x="16668" y="7324"/>
                </a:lnTo>
                <a:lnTo>
                  <a:pt x="16814" y="6959"/>
                </a:lnTo>
                <a:lnTo>
                  <a:pt x="16935" y="6570"/>
                </a:lnTo>
                <a:lnTo>
                  <a:pt x="17033" y="6181"/>
                </a:lnTo>
                <a:lnTo>
                  <a:pt x="17106" y="5791"/>
                </a:lnTo>
                <a:lnTo>
                  <a:pt x="17179" y="5378"/>
                </a:lnTo>
                <a:lnTo>
                  <a:pt x="17203" y="5013"/>
                </a:lnTo>
                <a:lnTo>
                  <a:pt x="17227" y="4623"/>
                </a:lnTo>
                <a:lnTo>
                  <a:pt x="17227" y="4210"/>
                </a:lnTo>
                <a:lnTo>
                  <a:pt x="17203" y="3820"/>
                </a:lnTo>
                <a:lnTo>
                  <a:pt x="17130" y="3407"/>
                </a:lnTo>
                <a:lnTo>
                  <a:pt x="17057" y="3017"/>
                </a:lnTo>
                <a:lnTo>
                  <a:pt x="16960" y="2652"/>
                </a:lnTo>
                <a:lnTo>
                  <a:pt x="16814" y="2287"/>
                </a:lnTo>
                <a:lnTo>
                  <a:pt x="16643" y="1947"/>
                </a:lnTo>
                <a:lnTo>
                  <a:pt x="16449" y="1655"/>
                </a:lnTo>
                <a:lnTo>
                  <a:pt x="16205" y="1363"/>
                </a:lnTo>
                <a:lnTo>
                  <a:pt x="15938" y="1119"/>
                </a:lnTo>
                <a:lnTo>
                  <a:pt x="15646" y="876"/>
                </a:lnTo>
                <a:lnTo>
                  <a:pt x="15329" y="681"/>
                </a:lnTo>
                <a:lnTo>
                  <a:pt x="14989" y="511"/>
                </a:lnTo>
                <a:lnTo>
                  <a:pt x="14648" y="365"/>
                </a:lnTo>
                <a:lnTo>
                  <a:pt x="14332" y="243"/>
                </a:lnTo>
                <a:lnTo>
                  <a:pt x="13967" y="170"/>
                </a:lnTo>
                <a:lnTo>
                  <a:pt x="13578" y="97"/>
                </a:lnTo>
                <a:lnTo>
                  <a:pt x="13188" y="73"/>
                </a:lnTo>
                <a:lnTo>
                  <a:pt x="12799" y="49"/>
                </a:lnTo>
                <a:lnTo>
                  <a:pt x="12410" y="73"/>
                </a:lnTo>
                <a:lnTo>
                  <a:pt x="12045" y="146"/>
                </a:lnTo>
                <a:lnTo>
                  <a:pt x="11704" y="243"/>
                </a:lnTo>
                <a:lnTo>
                  <a:pt x="11217" y="462"/>
                </a:lnTo>
                <a:lnTo>
                  <a:pt x="10731" y="706"/>
                </a:lnTo>
                <a:lnTo>
                  <a:pt x="10268" y="949"/>
                </a:lnTo>
                <a:lnTo>
                  <a:pt x="9806" y="1241"/>
                </a:lnTo>
                <a:lnTo>
                  <a:pt x="9611" y="1363"/>
                </a:lnTo>
                <a:lnTo>
                  <a:pt x="9271" y="1582"/>
                </a:lnTo>
                <a:lnTo>
                  <a:pt x="8906" y="1874"/>
                </a:lnTo>
                <a:lnTo>
                  <a:pt x="8735" y="2044"/>
                </a:lnTo>
                <a:lnTo>
                  <a:pt x="8589" y="2190"/>
                </a:lnTo>
                <a:lnTo>
                  <a:pt x="8468" y="2044"/>
                </a:lnTo>
                <a:lnTo>
                  <a:pt x="8322" y="1922"/>
                </a:lnTo>
                <a:lnTo>
                  <a:pt x="7981" y="1630"/>
                </a:lnTo>
                <a:lnTo>
                  <a:pt x="7592" y="1363"/>
                </a:lnTo>
                <a:lnTo>
                  <a:pt x="7202" y="1119"/>
                </a:lnTo>
                <a:lnTo>
                  <a:pt x="6813" y="900"/>
                </a:lnTo>
                <a:lnTo>
                  <a:pt x="6472" y="706"/>
                </a:lnTo>
                <a:lnTo>
                  <a:pt x="5986" y="487"/>
                </a:lnTo>
                <a:lnTo>
                  <a:pt x="5645" y="341"/>
                </a:lnTo>
                <a:lnTo>
                  <a:pt x="5280" y="219"/>
                </a:lnTo>
                <a:lnTo>
                  <a:pt x="4915" y="122"/>
                </a:lnTo>
                <a:lnTo>
                  <a:pt x="4526" y="49"/>
                </a:lnTo>
                <a:lnTo>
                  <a:pt x="4137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4" name="Google Shape;296;p36"/>
          <p:cNvSpPr/>
          <p:nvPr/>
        </p:nvSpPr>
        <p:spPr>
          <a:xfrm>
            <a:off x="3810000" y="3714750"/>
            <a:ext cx="533400" cy="409283"/>
          </a:xfrm>
          <a:custGeom>
            <a:avLst/>
            <a:gdLst/>
            <a:ahLst/>
            <a:cxnLst/>
            <a:rect l="l" t="t" r="r" b="b"/>
            <a:pathLst>
              <a:path w="17228" h="15233" extrusionOk="0">
                <a:moveTo>
                  <a:pt x="3918" y="535"/>
                </a:moveTo>
                <a:lnTo>
                  <a:pt x="4380" y="584"/>
                </a:lnTo>
                <a:lnTo>
                  <a:pt x="4842" y="657"/>
                </a:lnTo>
                <a:lnTo>
                  <a:pt x="5280" y="779"/>
                </a:lnTo>
                <a:lnTo>
                  <a:pt x="5767" y="973"/>
                </a:lnTo>
                <a:lnTo>
                  <a:pt x="6253" y="1192"/>
                </a:lnTo>
                <a:lnTo>
                  <a:pt x="6716" y="1436"/>
                </a:lnTo>
                <a:lnTo>
                  <a:pt x="7154" y="1728"/>
                </a:lnTo>
                <a:lnTo>
                  <a:pt x="7446" y="1898"/>
                </a:lnTo>
                <a:lnTo>
                  <a:pt x="7762" y="2117"/>
                </a:lnTo>
                <a:lnTo>
                  <a:pt x="7908" y="2239"/>
                </a:lnTo>
                <a:lnTo>
                  <a:pt x="8054" y="2385"/>
                </a:lnTo>
                <a:lnTo>
                  <a:pt x="8200" y="2531"/>
                </a:lnTo>
                <a:lnTo>
                  <a:pt x="8297" y="2677"/>
                </a:lnTo>
                <a:lnTo>
                  <a:pt x="8297" y="2774"/>
                </a:lnTo>
                <a:lnTo>
                  <a:pt x="8297" y="2847"/>
                </a:lnTo>
                <a:lnTo>
                  <a:pt x="8346" y="2920"/>
                </a:lnTo>
                <a:lnTo>
                  <a:pt x="8395" y="2993"/>
                </a:lnTo>
                <a:lnTo>
                  <a:pt x="8395" y="3115"/>
                </a:lnTo>
                <a:lnTo>
                  <a:pt x="8419" y="3188"/>
                </a:lnTo>
                <a:lnTo>
                  <a:pt x="8468" y="3212"/>
                </a:lnTo>
                <a:lnTo>
                  <a:pt x="8541" y="3212"/>
                </a:lnTo>
                <a:lnTo>
                  <a:pt x="8589" y="3188"/>
                </a:lnTo>
                <a:lnTo>
                  <a:pt x="8711" y="3066"/>
                </a:lnTo>
                <a:lnTo>
                  <a:pt x="8784" y="2920"/>
                </a:lnTo>
                <a:lnTo>
                  <a:pt x="8833" y="2774"/>
                </a:lnTo>
                <a:lnTo>
                  <a:pt x="8808" y="2628"/>
                </a:lnTo>
                <a:lnTo>
                  <a:pt x="8930" y="2482"/>
                </a:lnTo>
                <a:lnTo>
                  <a:pt x="9076" y="2360"/>
                </a:lnTo>
                <a:lnTo>
                  <a:pt x="9441" y="2093"/>
                </a:lnTo>
                <a:lnTo>
                  <a:pt x="10001" y="1728"/>
                </a:lnTo>
                <a:lnTo>
                  <a:pt x="10439" y="1460"/>
                </a:lnTo>
                <a:lnTo>
                  <a:pt x="10925" y="1192"/>
                </a:lnTo>
                <a:lnTo>
                  <a:pt x="11412" y="949"/>
                </a:lnTo>
                <a:lnTo>
                  <a:pt x="11899" y="754"/>
                </a:lnTo>
                <a:lnTo>
                  <a:pt x="12045" y="681"/>
                </a:lnTo>
                <a:lnTo>
                  <a:pt x="12215" y="657"/>
                </a:lnTo>
                <a:lnTo>
                  <a:pt x="12580" y="608"/>
                </a:lnTo>
                <a:lnTo>
                  <a:pt x="12945" y="633"/>
                </a:lnTo>
                <a:lnTo>
                  <a:pt x="13286" y="633"/>
                </a:lnTo>
                <a:lnTo>
                  <a:pt x="13626" y="657"/>
                </a:lnTo>
                <a:lnTo>
                  <a:pt x="13967" y="730"/>
                </a:lnTo>
                <a:lnTo>
                  <a:pt x="14283" y="803"/>
                </a:lnTo>
                <a:lnTo>
                  <a:pt x="14599" y="925"/>
                </a:lnTo>
                <a:lnTo>
                  <a:pt x="14551" y="998"/>
                </a:lnTo>
                <a:lnTo>
                  <a:pt x="14526" y="1095"/>
                </a:lnTo>
                <a:lnTo>
                  <a:pt x="14551" y="1144"/>
                </a:lnTo>
                <a:lnTo>
                  <a:pt x="14575" y="1192"/>
                </a:lnTo>
                <a:lnTo>
                  <a:pt x="14624" y="1217"/>
                </a:lnTo>
                <a:lnTo>
                  <a:pt x="14672" y="1217"/>
                </a:lnTo>
                <a:lnTo>
                  <a:pt x="14770" y="1168"/>
                </a:lnTo>
                <a:lnTo>
                  <a:pt x="14867" y="1119"/>
                </a:lnTo>
                <a:lnTo>
                  <a:pt x="14964" y="1095"/>
                </a:lnTo>
                <a:lnTo>
                  <a:pt x="15135" y="1192"/>
                </a:lnTo>
                <a:lnTo>
                  <a:pt x="15062" y="1265"/>
                </a:lnTo>
                <a:lnTo>
                  <a:pt x="15013" y="1338"/>
                </a:lnTo>
                <a:lnTo>
                  <a:pt x="15013" y="1436"/>
                </a:lnTo>
                <a:lnTo>
                  <a:pt x="15037" y="1509"/>
                </a:lnTo>
                <a:lnTo>
                  <a:pt x="15110" y="1533"/>
                </a:lnTo>
                <a:lnTo>
                  <a:pt x="15208" y="1533"/>
                </a:lnTo>
                <a:lnTo>
                  <a:pt x="15427" y="1411"/>
                </a:lnTo>
                <a:lnTo>
                  <a:pt x="15573" y="1509"/>
                </a:lnTo>
                <a:lnTo>
                  <a:pt x="15451" y="1679"/>
                </a:lnTo>
                <a:lnTo>
                  <a:pt x="15378" y="1849"/>
                </a:lnTo>
                <a:lnTo>
                  <a:pt x="15378" y="1995"/>
                </a:lnTo>
                <a:lnTo>
                  <a:pt x="15378" y="2044"/>
                </a:lnTo>
                <a:lnTo>
                  <a:pt x="15427" y="2068"/>
                </a:lnTo>
                <a:lnTo>
                  <a:pt x="15524" y="2068"/>
                </a:lnTo>
                <a:lnTo>
                  <a:pt x="15597" y="2020"/>
                </a:lnTo>
                <a:lnTo>
                  <a:pt x="15743" y="1898"/>
                </a:lnTo>
                <a:lnTo>
                  <a:pt x="15840" y="1801"/>
                </a:lnTo>
                <a:lnTo>
                  <a:pt x="15986" y="1971"/>
                </a:lnTo>
                <a:lnTo>
                  <a:pt x="15865" y="2093"/>
                </a:lnTo>
                <a:lnTo>
                  <a:pt x="15767" y="2239"/>
                </a:lnTo>
                <a:lnTo>
                  <a:pt x="15694" y="2385"/>
                </a:lnTo>
                <a:lnTo>
                  <a:pt x="15670" y="2458"/>
                </a:lnTo>
                <a:lnTo>
                  <a:pt x="15670" y="2531"/>
                </a:lnTo>
                <a:lnTo>
                  <a:pt x="15719" y="2506"/>
                </a:lnTo>
                <a:lnTo>
                  <a:pt x="15792" y="2482"/>
                </a:lnTo>
                <a:lnTo>
                  <a:pt x="15889" y="2433"/>
                </a:lnTo>
                <a:lnTo>
                  <a:pt x="15986" y="2360"/>
                </a:lnTo>
                <a:lnTo>
                  <a:pt x="16157" y="2239"/>
                </a:lnTo>
                <a:lnTo>
                  <a:pt x="16327" y="2579"/>
                </a:lnTo>
                <a:lnTo>
                  <a:pt x="16157" y="2701"/>
                </a:lnTo>
                <a:lnTo>
                  <a:pt x="15913" y="2944"/>
                </a:lnTo>
                <a:lnTo>
                  <a:pt x="15792" y="3066"/>
                </a:lnTo>
                <a:lnTo>
                  <a:pt x="15694" y="3212"/>
                </a:lnTo>
                <a:lnTo>
                  <a:pt x="15694" y="3261"/>
                </a:lnTo>
                <a:lnTo>
                  <a:pt x="15694" y="3309"/>
                </a:lnTo>
                <a:lnTo>
                  <a:pt x="15743" y="3334"/>
                </a:lnTo>
                <a:lnTo>
                  <a:pt x="15792" y="3334"/>
                </a:lnTo>
                <a:lnTo>
                  <a:pt x="15938" y="3285"/>
                </a:lnTo>
                <a:lnTo>
                  <a:pt x="16059" y="3212"/>
                </a:lnTo>
                <a:lnTo>
                  <a:pt x="16327" y="3017"/>
                </a:lnTo>
                <a:lnTo>
                  <a:pt x="16449" y="2944"/>
                </a:lnTo>
                <a:lnTo>
                  <a:pt x="16570" y="3431"/>
                </a:lnTo>
                <a:lnTo>
                  <a:pt x="16497" y="3480"/>
                </a:lnTo>
                <a:lnTo>
                  <a:pt x="16400" y="3553"/>
                </a:lnTo>
                <a:lnTo>
                  <a:pt x="16303" y="3650"/>
                </a:lnTo>
                <a:lnTo>
                  <a:pt x="16181" y="3747"/>
                </a:lnTo>
                <a:lnTo>
                  <a:pt x="15962" y="3893"/>
                </a:lnTo>
                <a:lnTo>
                  <a:pt x="15889" y="3991"/>
                </a:lnTo>
                <a:lnTo>
                  <a:pt x="15816" y="4112"/>
                </a:lnTo>
                <a:lnTo>
                  <a:pt x="15792" y="4137"/>
                </a:lnTo>
                <a:lnTo>
                  <a:pt x="15816" y="4185"/>
                </a:lnTo>
                <a:lnTo>
                  <a:pt x="15865" y="4210"/>
                </a:lnTo>
                <a:lnTo>
                  <a:pt x="15889" y="4185"/>
                </a:lnTo>
                <a:lnTo>
                  <a:pt x="16254" y="4064"/>
                </a:lnTo>
                <a:lnTo>
                  <a:pt x="16449" y="3966"/>
                </a:lnTo>
                <a:lnTo>
                  <a:pt x="16643" y="3869"/>
                </a:lnTo>
                <a:lnTo>
                  <a:pt x="16643" y="4039"/>
                </a:lnTo>
                <a:lnTo>
                  <a:pt x="16668" y="4185"/>
                </a:lnTo>
                <a:lnTo>
                  <a:pt x="16546" y="4234"/>
                </a:lnTo>
                <a:lnTo>
                  <a:pt x="16424" y="4283"/>
                </a:lnTo>
                <a:lnTo>
                  <a:pt x="16205" y="4404"/>
                </a:lnTo>
                <a:lnTo>
                  <a:pt x="15962" y="4575"/>
                </a:lnTo>
                <a:lnTo>
                  <a:pt x="15840" y="4672"/>
                </a:lnTo>
                <a:lnTo>
                  <a:pt x="15719" y="4769"/>
                </a:lnTo>
                <a:lnTo>
                  <a:pt x="15719" y="4842"/>
                </a:lnTo>
                <a:lnTo>
                  <a:pt x="15743" y="4867"/>
                </a:lnTo>
                <a:lnTo>
                  <a:pt x="15767" y="4867"/>
                </a:lnTo>
                <a:lnTo>
                  <a:pt x="16059" y="4818"/>
                </a:lnTo>
                <a:lnTo>
                  <a:pt x="16351" y="4721"/>
                </a:lnTo>
                <a:lnTo>
                  <a:pt x="16692" y="4623"/>
                </a:lnTo>
                <a:lnTo>
                  <a:pt x="16668" y="4940"/>
                </a:lnTo>
                <a:lnTo>
                  <a:pt x="16668" y="5256"/>
                </a:lnTo>
                <a:lnTo>
                  <a:pt x="16449" y="5280"/>
                </a:lnTo>
                <a:lnTo>
                  <a:pt x="16230" y="5329"/>
                </a:lnTo>
                <a:lnTo>
                  <a:pt x="16059" y="5378"/>
                </a:lnTo>
                <a:lnTo>
                  <a:pt x="15889" y="5426"/>
                </a:lnTo>
                <a:lnTo>
                  <a:pt x="15548" y="5572"/>
                </a:lnTo>
                <a:lnTo>
                  <a:pt x="15548" y="5597"/>
                </a:lnTo>
                <a:lnTo>
                  <a:pt x="15573" y="5621"/>
                </a:lnTo>
                <a:lnTo>
                  <a:pt x="15816" y="5645"/>
                </a:lnTo>
                <a:lnTo>
                  <a:pt x="16084" y="5670"/>
                </a:lnTo>
                <a:lnTo>
                  <a:pt x="16351" y="5694"/>
                </a:lnTo>
                <a:lnTo>
                  <a:pt x="16619" y="5694"/>
                </a:lnTo>
                <a:lnTo>
                  <a:pt x="16546" y="6010"/>
                </a:lnTo>
                <a:lnTo>
                  <a:pt x="16473" y="6327"/>
                </a:lnTo>
                <a:lnTo>
                  <a:pt x="16351" y="6278"/>
                </a:lnTo>
                <a:lnTo>
                  <a:pt x="16205" y="6229"/>
                </a:lnTo>
                <a:lnTo>
                  <a:pt x="15938" y="6181"/>
                </a:lnTo>
                <a:lnTo>
                  <a:pt x="15670" y="6156"/>
                </a:lnTo>
                <a:lnTo>
                  <a:pt x="15402" y="6156"/>
                </a:lnTo>
                <a:lnTo>
                  <a:pt x="15354" y="6205"/>
                </a:lnTo>
                <a:lnTo>
                  <a:pt x="15354" y="6254"/>
                </a:lnTo>
                <a:lnTo>
                  <a:pt x="15378" y="6327"/>
                </a:lnTo>
                <a:lnTo>
                  <a:pt x="15427" y="6375"/>
                </a:lnTo>
                <a:lnTo>
                  <a:pt x="15500" y="6424"/>
                </a:lnTo>
                <a:lnTo>
                  <a:pt x="15573" y="6472"/>
                </a:lnTo>
                <a:lnTo>
                  <a:pt x="15743" y="6521"/>
                </a:lnTo>
                <a:lnTo>
                  <a:pt x="15889" y="6545"/>
                </a:lnTo>
                <a:lnTo>
                  <a:pt x="16108" y="6618"/>
                </a:lnTo>
                <a:lnTo>
                  <a:pt x="16351" y="6691"/>
                </a:lnTo>
                <a:lnTo>
                  <a:pt x="16376" y="6716"/>
                </a:lnTo>
                <a:lnTo>
                  <a:pt x="16254" y="7032"/>
                </a:lnTo>
                <a:lnTo>
                  <a:pt x="16084" y="7008"/>
                </a:lnTo>
                <a:lnTo>
                  <a:pt x="15889" y="6959"/>
                </a:lnTo>
                <a:lnTo>
                  <a:pt x="15524" y="6862"/>
                </a:lnTo>
                <a:lnTo>
                  <a:pt x="15329" y="6837"/>
                </a:lnTo>
                <a:lnTo>
                  <a:pt x="15159" y="6837"/>
                </a:lnTo>
                <a:lnTo>
                  <a:pt x="14964" y="6862"/>
                </a:lnTo>
                <a:lnTo>
                  <a:pt x="14794" y="6935"/>
                </a:lnTo>
                <a:lnTo>
                  <a:pt x="14770" y="6983"/>
                </a:lnTo>
                <a:lnTo>
                  <a:pt x="14770" y="7008"/>
                </a:lnTo>
                <a:lnTo>
                  <a:pt x="14770" y="7056"/>
                </a:lnTo>
                <a:lnTo>
                  <a:pt x="14818" y="7081"/>
                </a:lnTo>
                <a:lnTo>
                  <a:pt x="15135" y="7178"/>
                </a:lnTo>
                <a:lnTo>
                  <a:pt x="15451" y="7300"/>
                </a:lnTo>
                <a:lnTo>
                  <a:pt x="15767" y="7397"/>
                </a:lnTo>
                <a:lnTo>
                  <a:pt x="16084" y="7470"/>
                </a:lnTo>
                <a:lnTo>
                  <a:pt x="15889" y="7884"/>
                </a:lnTo>
                <a:lnTo>
                  <a:pt x="15719" y="7786"/>
                </a:lnTo>
                <a:lnTo>
                  <a:pt x="15524" y="7738"/>
                </a:lnTo>
                <a:lnTo>
                  <a:pt x="15183" y="7665"/>
                </a:lnTo>
                <a:lnTo>
                  <a:pt x="14940" y="7616"/>
                </a:lnTo>
                <a:lnTo>
                  <a:pt x="14721" y="7567"/>
                </a:lnTo>
                <a:lnTo>
                  <a:pt x="14502" y="7543"/>
                </a:lnTo>
                <a:lnTo>
                  <a:pt x="14259" y="7567"/>
                </a:lnTo>
                <a:lnTo>
                  <a:pt x="14210" y="7592"/>
                </a:lnTo>
                <a:lnTo>
                  <a:pt x="14186" y="7640"/>
                </a:lnTo>
                <a:lnTo>
                  <a:pt x="14186" y="7689"/>
                </a:lnTo>
                <a:lnTo>
                  <a:pt x="14234" y="7713"/>
                </a:lnTo>
                <a:lnTo>
                  <a:pt x="14721" y="7884"/>
                </a:lnTo>
                <a:lnTo>
                  <a:pt x="15183" y="8078"/>
                </a:lnTo>
                <a:lnTo>
                  <a:pt x="15427" y="8151"/>
                </a:lnTo>
                <a:lnTo>
                  <a:pt x="15573" y="8176"/>
                </a:lnTo>
                <a:lnTo>
                  <a:pt x="15694" y="8200"/>
                </a:lnTo>
                <a:lnTo>
                  <a:pt x="15427" y="8638"/>
                </a:lnTo>
                <a:lnTo>
                  <a:pt x="15378" y="8614"/>
                </a:lnTo>
                <a:lnTo>
                  <a:pt x="14818" y="8565"/>
                </a:lnTo>
                <a:lnTo>
                  <a:pt x="14551" y="8516"/>
                </a:lnTo>
                <a:lnTo>
                  <a:pt x="14283" y="8468"/>
                </a:lnTo>
                <a:lnTo>
                  <a:pt x="13821" y="8370"/>
                </a:lnTo>
                <a:lnTo>
                  <a:pt x="13578" y="8322"/>
                </a:lnTo>
                <a:lnTo>
                  <a:pt x="13334" y="8322"/>
                </a:lnTo>
                <a:lnTo>
                  <a:pt x="13310" y="8346"/>
                </a:lnTo>
                <a:lnTo>
                  <a:pt x="13286" y="8370"/>
                </a:lnTo>
                <a:lnTo>
                  <a:pt x="13286" y="8395"/>
                </a:lnTo>
                <a:lnTo>
                  <a:pt x="13310" y="8419"/>
                </a:lnTo>
                <a:lnTo>
                  <a:pt x="13553" y="8541"/>
                </a:lnTo>
                <a:lnTo>
                  <a:pt x="13821" y="8638"/>
                </a:lnTo>
                <a:lnTo>
                  <a:pt x="14332" y="8808"/>
                </a:lnTo>
                <a:lnTo>
                  <a:pt x="14551" y="8857"/>
                </a:lnTo>
                <a:lnTo>
                  <a:pt x="14770" y="8906"/>
                </a:lnTo>
                <a:lnTo>
                  <a:pt x="15013" y="8930"/>
                </a:lnTo>
                <a:lnTo>
                  <a:pt x="15232" y="8930"/>
                </a:lnTo>
                <a:lnTo>
                  <a:pt x="14818" y="9465"/>
                </a:lnTo>
                <a:lnTo>
                  <a:pt x="14648" y="9417"/>
                </a:lnTo>
                <a:lnTo>
                  <a:pt x="14453" y="9368"/>
                </a:lnTo>
                <a:lnTo>
                  <a:pt x="14088" y="9319"/>
                </a:lnTo>
                <a:lnTo>
                  <a:pt x="13797" y="9271"/>
                </a:lnTo>
                <a:lnTo>
                  <a:pt x="13480" y="9198"/>
                </a:lnTo>
                <a:lnTo>
                  <a:pt x="13188" y="9100"/>
                </a:lnTo>
                <a:lnTo>
                  <a:pt x="12921" y="8979"/>
                </a:lnTo>
                <a:lnTo>
                  <a:pt x="12872" y="8979"/>
                </a:lnTo>
                <a:lnTo>
                  <a:pt x="12872" y="9027"/>
                </a:lnTo>
                <a:lnTo>
                  <a:pt x="12945" y="9125"/>
                </a:lnTo>
                <a:lnTo>
                  <a:pt x="13018" y="9222"/>
                </a:lnTo>
                <a:lnTo>
                  <a:pt x="13115" y="9319"/>
                </a:lnTo>
                <a:lnTo>
                  <a:pt x="13213" y="9392"/>
                </a:lnTo>
                <a:lnTo>
                  <a:pt x="13432" y="9490"/>
                </a:lnTo>
                <a:lnTo>
                  <a:pt x="13675" y="9587"/>
                </a:lnTo>
                <a:lnTo>
                  <a:pt x="13991" y="9684"/>
                </a:lnTo>
                <a:lnTo>
                  <a:pt x="14332" y="9733"/>
                </a:lnTo>
                <a:lnTo>
                  <a:pt x="14551" y="9806"/>
                </a:lnTo>
                <a:lnTo>
                  <a:pt x="14186" y="10195"/>
                </a:lnTo>
                <a:lnTo>
                  <a:pt x="14137" y="10098"/>
                </a:lnTo>
                <a:lnTo>
                  <a:pt x="14064" y="10049"/>
                </a:lnTo>
                <a:lnTo>
                  <a:pt x="13651" y="9928"/>
                </a:lnTo>
                <a:lnTo>
                  <a:pt x="13213" y="9782"/>
                </a:lnTo>
                <a:lnTo>
                  <a:pt x="12799" y="9660"/>
                </a:lnTo>
                <a:lnTo>
                  <a:pt x="12580" y="9611"/>
                </a:lnTo>
                <a:lnTo>
                  <a:pt x="12337" y="9611"/>
                </a:lnTo>
                <a:lnTo>
                  <a:pt x="12337" y="9636"/>
                </a:lnTo>
                <a:lnTo>
                  <a:pt x="12337" y="9660"/>
                </a:lnTo>
                <a:lnTo>
                  <a:pt x="12702" y="9903"/>
                </a:lnTo>
                <a:lnTo>
                  <a:pt x="13115" y="10122"/>
                </a:lnTo>
                <a:lnTo>
                  <a:pt x="13529" y="10293"/>
                </a:lnTo>
                <a:lnTo>
                  <a:pt x="13967" y="10439"/>
                </a:lnTo>
                <a:lnTo>
                  <a:pt x="13505" y="10877"/>
                </a:lnTo>
                <a:lnTo>
                  <a:pt x="13286" y="10804"/>
                </a:lnTo>
                <a:lnTo>
                  <a:pt x="13042" y="10731"/>
                </a:lnTo>
                <a:lnTo>
                  <a:pt x="12799" y="10658"/>
                </a:lnTo>
                <a:lnTo>
                  <a:pt x="12580" y="10585"/>
                </a:lnTo>
                <a:lnTo>
                  <a:pt x="12045" y="10341"/>
                </a:lnTo>
                <a:lnTo>
                  <a:pt x="11777" y="10244"/>
                </a:lnTo>
                <a:lnTo>
                  <a:pt x="11631" y="10220"/>
                </a:lnTo>
                <a:lnTo>
                  <a:pt x="11485" y="10195"/>
                </a:lnTo>
                <a:lnTo>
                  <a:pt x="11436" y="10220"/>
                </a:lnTo>
                <a:lnTo>
                  <a:pt x="11436" y="10244"/>
                </a:lnTo>
                <a:lnTo>
                  <a:pt x="11412" y="10268"/>
                </a:lnTo>
                <a:lnTo>
                  <a:pt x="11436" y="10317"/>
                </a:lnTo>
                <a:lnTo>
                  <a:pt x="11680" y="10512"/>
                </a:lnTo>
                <a:lnTo>
                  <a:pt x="11972" y="10706"/>
                </a:lnTo>
                <a:lnTo>
                  <a:pt x="12264" y="10852"/>
                </a:lnTo>
                <a:lnTo>
                  <a:pt x="12556" y="10998"/>
                </a:lnTo>
                <a:lnTo>
                  <a:pt x="12848" y="11120"/>
                </a:lnTo>
                <a:lnTo>
                  <a:pt x="12994" y="11169"/>
                </a:lnTo>
                <a:lnTo>
                  <a:pt x="13164" y="11193"/>
                </a:lnTo>
                <a:lnTo>
                  <a:pt x="12799" y="11509"/>
                </a:lnTo>
                <a:lnTo>
                  <a:pt x="12702" y="11461"/>
                </a:lnTo>
                <a:lnTo>
                  <a:pt x="12580" y="11412"/>
                </a:lnTo>
                <a:lnTo>
                  <a:pt x="12337" y="11363"/>
                </a:lnTo>
                <a:lnTo>
                  <a:pt x="12069" y="11315"/>
                </a:lnTo>
                <a:lnTo>
                  <a:pt x="11826" y="11266"/>
                </a:lnTo>
                <a:lnTo>
                  <a:pt x="11315" y="11071"/>
                </a:lnTo>
                <a:lnTo>
                  <a:pt x="11047" y="10998"/>
                </a:lnTo>
                <a:lnTo>
                  <a:pt x="10901" y="10974"/>
                </a:lnTo>
                <a:lnTo>
                  <a:pt x="10755" y="10974"/>
                </a:lnTo>
                <a:lnTo>
                  <a:pt x="10706" y="10998"/>
                </a:lnTo>
                <a:lnTo>
                  <a:pt x="10682" y="11023"/>
                </a:lnTo>
                <a:lnTo>
                  <a:pt x="10682" y="11071"/>
                </a:lnTo>
                <a:lnTo>
                  <a:pt x="10706" y="11096"/>
                </a:lnTo>
                <a:lnTo>
                  <a:pt x="10828" y="11217"/>
                </a:lnTo>
                <a:lnTo>
                  <a:pt x="10998" y="11339"/>
                </a:lnTo>
                <a:lnTo>
                  <a:pt x="11217" y="11461"/>
                </a:lnTo>
                <a:lnTo>
                  <a:pt x="11436" y="11582"/>
                </a:lnTo>
                <a:lnTo>
                  <a:pt x="11655" y="11704"/>
                </a:lnTo>
                <a:lnTo>
                  <a:pt x="11899" y="11777"/>
                </a:lnTo>
                <a:lnTo>
                  <a:pt x="12142" y="11826"/>
                </a:lnTo>
                <a:lnTo>
                  <a:pt x="12385" y="11874"/>
                </a:lnTo>
                <a:lnTo>
                  <a:pt x="12045" y="12142"/>
                </a:lnTo>
                <a:lnTo>
                  <a:pt x="11874" y="12093"/>
                </a:lnTo>
                <a:lnTo>
                  <a:pt x="11704" y="12045"/>
                </a:lnTo>
                <a:lnTo>
                  <a:pt x="11412" y="11996"/>
                </a:lnTo>
                <a:lnTo>
                  <a:pt x="11242" y="11947"/>
                </a:lnTo>
                <a:lnTo>
                  <a:pt x="11071" y="11850"/>
                </a:lnTo>
                <a:lnTo>
                  <a:pt x="10682" y="11680"/>
                </a:lnTo>
                <a:lnTo>
                  <a:pt x="10487" y="11582"/>
                </a:lnTo>
                <a:lnTo>
                  <a:pt x="10293" y="11534"/>
                </a:lnTo>
                <a:lnTo>
                  <a:pt x="10098" y="11509"/>
                </a:lnTo>
                <a:lnTo>
                  <a:pt x="9903" y="11534"/>
                </a:lnTo>
                <a:lnTo>
                  <a:pt x="9879" y="11534"/>
                </a:lnTo>
                <a:lnTo>
                  <a:pt x="9879" y="11558"/>
                </a:lnTo>
                <a:lnTo>
                  <a:pt x="9879" y="11631"/>
                </a:lnTo>
                <a:lnTo>
                  <a:pt x="9976" y="11728"/>
                </a:lnTo>
                <a:lnTo>
                  <a:pt x="10098" y="11826"/>
                </a:lnTo>
                <a:lnTo>
                  <a:pt x="10366" y="11972"/>
                </a:lnTo>
                <a:lnTo>
                  <a:pt x="10925" y="12215"/>
                </a:lnTo>
                <a:lnTo>
                  <a:pt x="11266" y="12361"/>
                </a:lnTo>
                <a:lnTo>
                  <a:pt x="11607" y="12483"/>
                </a:lnTo>
                <a:lnTo>
                  <a:pt x="11169" y="12799"/>
                </a:lnTo>
                <a:lnTo>
                  <a:pt x="10925" y="12726"/>
                </a:lnTo>
                <a:lnTo>
                  <a:pt x="10585" y="12604"/>
                </a:lnTo>
                <a:lnTo>
                  <a:pt x="10244" y="12458"/>
                </a:lnTo>
                <a:lnTo>
                  <a:pt x="9782" y="12239"/>
                </a:lnTo>
                <a:lnTo>
                  <a:pt x="9538" y="12142"/>
                </a:lnTo>
                <a:lnTo>
                  <a:pt x="9417" y="12118"/>
                </a:lnTo>
                <a:lnTo>
                  <a:pt x="9295" y="12118"/>
                </a:lnTo>
                <a:lnTo>
                  <a:pt x="9271" y="12142"/>
                </a:lnTo>
                <a:lnTo>
                  <a:pt x="9271" y="12191"/>
                </a:lnTo>
                <a:lnTo>
                  <a:pt x="9344" y="12312"/>
                </a:lnTo>
                <a:lnTo>
                  <a:pt x="9441" y="12410"/>
                </a:lnTo>
                <a:lnTo>
                  <a:pt x="9563" y="12507"/>
                </a:lnTo>
                <a:lnTo>
                  <a:pt x="9684" y="12604"/>
                </a:lnTo>
                <a:lnTo>
                  <a:pt x="9976" y="12750"/>
                </a:lnTo>
                <a:lnTo>
                  <a:pt x="10244" y="12896"/>
                </a:lnTo>
                <a:lnTo>
                  <a:pt x="10463" y="12994"/>
                </a:lnTo>
                <a:lnTo>
                  <a:pt x="10731" y="13115"/>
                </a:lnTo>
                <a:lnTo>
                  <a:pt x="10220" y="13456"/>
                </a:lnTo>
                <a:lnTo>
                  <a:pt x="10220" y="13359"/>
                </a:lnTo>
                <a:lnTo>
                  <a:pt x="10195" y="13334"/>
                </a:lnTo>
                <a:lnTo>
                  <a:pt x="10147" y="13286"/>
                </a:lnTo>
                <a:lnTo>
                  <a:pt x="9976" y="13188"/>
                </a:lnTo>
                <a:lnTo>
                  <a:pt x="9782" y="13091"/>
                </a:lnTo>
                <a:lnTo>
                  <a:pt x="9417" y="12921"/>
                </a:lnTo>
                <a:lnTo>
                  <a:pt x="9222" y="12848"/>
                </a:lnTo>
                <a:lnTo>
                  <a:pt x="9052" y="12775"/>
                </a:lnTo>
                <a:lnTo>
                  <a:pt x="8857" y="12726"/>
                </a:lnTo>
                <a:lnTo>
                  <a:pt x="8662" y="12726"/>
                </a:lnTo>
                <a:lnTo>
                  <a:pt x="8638" y="12750"/>
                </a:lnTo>
                <a:lnTo>
                  <a:pt x="8638" y="12775"/>
                </a:lnTo>
                <a:lnTo>
                  <a:pt x="8979" y="13018"/>
                </a:lnTo>
                <a:lnTo>
                  <a:pt x="9319" y="13261"/>
                </a:lnTo>
                <a:lnTo>
                  <a:pt x="9490" y="13383"/>
                </a:lnTo>
                <a:lnTo>
                  <a:pt x="9660" y="13480"/>
                </a:lnTo>
                <a:lnTo>
                  <a:pt x="9855" y="13553"/>
                </a:lnTo>
                <a:lnTo>
                  <a:pt x="10049" y="13602"/>
                </a:lnTo>
                <a:lnTo>
                  <a:pt x="9538" y="13943"/>
                </a:lnTo>
                <a:lnTo>
                  <a:pt x="9538" y="13918"/>
                </a:lnTo>
                <a:lnTo>
                  <a:pt x="9465" y="13870"/>
                </a:lnTo>
                <a:lnTo>
                  <a:pt x="9368" y="13821"/>
                </a:lnTo>
                <a:lnTo>
                  <a:pt x="9222" y="13724"/>
                </a:lnTo>
                <a:lnTo>
                  <a:pt x="8808" y="13407"/>
                </a:lnTo>
                <a:lnTo>
                  <a:pt x="8662" y="13286"/>
                </a:lnTo>
                <a:lnTo>
                  <a:pt x="8492" y="13140"/>
                </a:lnTo>
                <a:lnTo>
                  <a:pt x="8297" y="13042"/>
                </a:lnTo>
                <a:lnTo>
                  <a:pt x="8200" y="12994"/>
                </a:lnTo>
                <a:lnTo>
                  <a:pt x="8054" y="12994"/>
                </a:lnTo>
                <a:lnTo>
                  <a:pt x="8030" y="13018"/>
                </a:lnTo>
                <a:lnTo>
                  <a:pt x="7957" y="13091"/>
                </a:lnTo>
                <a:lnTo>
                  <a:pt x="7957" y="13164"/>
                </a:lnTo>
                <a:lnTo>
                  <a:pt x="7981" y="13213"/>
                </a:lnTo>
                <a:lnTo>
                  <a:pt x="8005" y="13261"/>
                </a:lnTo>
                <a:lnTo>
                  <a:pt x="8297" y="13529"/>
                </a:lnTo>
                <a:lnTo>
                  <a:pt x="8614" y="13772"/>
                </a:lnTo>
                <a:lnTo>
                  <a:pt x="8881" y="13991"/>
                </a:lnTo>
                <a:lnTo>
                  <a:pt x="9027" y="14113"/>
                </a:lnTo>
                <a:lnTo>
                  <a:pt x="9173" y="14210"/>
                </a:lnTo>
                <a:lnTo>
                  <a:pt x="8784" y="14478"/>
                </a:lnTo>
                <a:lnTo>
                  <a:pt x="8711" y="14502"/>
                </a:lnTo>
                <a:lnTo>
                  <a:pt x="8565" y="14381"/>
                </a:lnTo>
                <a:lnTo>
                  <a:pt x="8419" y="14259"/>
                </a:lnTo>
                <a:lnTo>
                  <a:pt x="8103" y="14040"/>
                </a:lnTo>
                <a:lnTo>
                  <a:pt x="7713" y="13797"/>
                </a:lnTo>
                <a:lnTo>
                  <a:pt x="7348" y="13578"/>
                </a:lnTo>
                <a:lnTo>
                  <a:pt x="6570" y="13115"/>
                </a:lnTo>
                <a:lnTo>
                  <a:pt x="6180" y="12872"/>
                </a:lnTo>
                <a:lnTo>
                  <a:pt x="5767" y="12604"/>
                </a:lnTo>
                <a:lnTo>
                  <a:pt x="5402" y="12312"/>
                </a:lnTo>
                <a:lnTo>
                  <a:pt x="5037" y="11996"/>
                </a:lnTo>
                <a:lnTo>
                  <a:pt x="4623" y="11680"/>
                </a:lnTo>
                <a:lnTo>
                  <a:pt x="4210" y="11363"/>
                </a:lnTo>
                <a:lnTo>
                  <a:pt x="3820" y="11023"/>
                </a:lnTo>
                <a:lnTo>
                  <a:pt x="3626" y="10852"/>
                </a:lnTo>
                <a:lnTo>
                  <a:pt x="3455" y="10658"/>
                </a:lnTo>
                <a:lnTo>
                  <a:pt x="2847" y="9952"/>
                </a:lnTo>
                <a:lnTo>
                  <a:pt x="2263" y="9222"/>
                </a:lnTo>
                <a:lnTo>
                  <a:pt x="1971" y="8857"/>
                </a:lnTo>
                <a:lnTo>
                  <a:pt x="1728" y="8468"/>
                </a:lnTo>
                <a:lnTo>
                  <a:pt x="1484" y="8054"/>
                </a:lnTo>
                <a:lnTo>
                  <a:pt x="1265" y="7640"/>
                </a:lnTo>
                <a:lnTo>
                  <a:pt x="1095" y="7227"/>
                </a:lnTo>
                <a:lnTo>
                  <a:pt x="949" y="6789"/>
                </a:lnTo>
                <a:lnTo>
                  <a:pt x="827" y="6351"/>
                </a:lnTo>
                <a:lnTo>
                  <a:pt x="730" y="5889"/>
                </a:lnTo>
                <a:lnTo>
                  <a:pt x="657" y="5451"/>
                </a:lnTo>
                <a:lnTo>
                  <a:pt x="633" y="4988"/>
                </a:lnTo>
                <a:lnTo>
                  <a:pt x="608" y="4526"/>
                </a:lnTo>
                <a:lnTo>
                  <a:pt x="608" y="4064"/>
                </a:lnTo>
                <a:lnTo>
                  <a:pt x="608" y="3674"/>
                </a:lnTo>
                <a:lnTo>
                  <a:pt x="657" y="3261"/>
                </a:lnTo>
                <a:lnTo>
                  <a:pt x="706" y="2871"/>
                </a:lnTo>
                <a:lnTo>
                  <a:pt x="827" y="2482"/>
                </a:lnTo>
                <a:lnTo>
                  <a:pt x="973" y="2117"/>
                </a:lnTo>
                <a:lnTo>
                  <a:pt x="1046" y="1947"/>
                </a:lnTo>
                <a:lnTo>
                  <a:pt x="1168" y="1776"/>
                </a:lnTo>
                <a:lnTo>
                  <a:pt x="1265" y="1630"/>
                </a:lnTo>
                <a:lnTo>
                  <a:pt x="1411" y="1460"/>
                </a:lnTo>
                <a:lnTo>
                  <a:pt x="1557" y="1338"/>
                </a:lnTo>
                <a:lnTo>
                  <a:pt x="1728" y="1192"/>
                </a:lnTo>
                <a:lnTo>
                  <a:pt x="1922" y="1071"/>
                </a:lnTo>
                <a:lnTo>
                  <a:pt x="2117" y="949"/>
                </a:lnTo>
                <a:lnTo>
                  <a:pt x="2336" y="852"/>
                </a:lnTo>
                <a:lnTo>
                  <a:pt x="2531" y="779"/>
                </a:lnTo>
                <a:lnTo>
                  <a:pt x="2774" y="706"/>
                </a:lnTo>
                <a:lnTo>
                  <a:pt x="2993" y="633"/>
                </a:lnTo>
                <a:lnTo>
                  <a:pt x="3455" y="560"/>
                </a:lnTo>
                <a:lnTo>
                  <a:pt x="3918" y="535"/>
                </a:lnTo>
                <a:close/>
                <a:moveTo>
                  <a:pt x="3358" y="0"/>
                </a:moveTo>
                <a:lnTo>
                  <a:pt x="2969" y="73"/>
                </a:lnTo>
                <a:lnTo>
                  <a:pt x="2579" y="146"/>
                </a:lnTo>
                <a:lnTo>
                  <a:pt x="2239" y="268"/>
                </a:lnTo>
                <a:lnTo>
                  <a:pt x="1874" y="414"/>
                </a:lnTo>
                <a:lnTo>
                  <a:pt x="1557" y="608"/>
                </a:lnTo>
                <a:lnTo>
                  <a:pt x="1241" y="827"/>
                </a:lnTo>
                <a:lnTo>
                  <a:pt x="949" y="1095"/>
                </a:lnTo>
                <a:lnTo>
                  <a:pt x="706" y="1387"/>
                </a:lnTo>
                <a:lnTo>
                  <a:pt x="487" y="1728"/>
                </a:lnTo>
                <a:lnTo>
                  <a:pt x="316" y="2093"/>
                </a:lnTo>
                <a:lnTo>
                  <a:pt x="195" y="2482"/>
                </a:lnTo>
                <a:lnTo>
                  <a:pt x="97" y="2896"/>
                </a:lnTo>
                <a:lnTo>
                  <a:pt x="49" y="3309"/>
                </a:lnTo>
                <a:lnTo>
                  <a:pt x="0" y="3747"/>
                </a:lnTo>
                <a:lnTo>
                  <a:pt x="0" y="4161"/>
                </a:lnTo>
                <a:lnTo>
                  <a:pt x="24" y="4988"/>
                </a:lnTo>
                <a:lnTo>
                  <a:pt x="73" y="5451"/>
                </a:lnTo>
                <a:lnTo>
                  <a:pt x="146" y="5913"/>
                </a:lnTo>
                <a:lnTo>
                  <a:pt x="219" y="6351"/>
                </a:lnTo>
                <a:lnTo>
                  <a:pt x="341" y="6789"/>
                </a:lnTo>
                <a:lnTo>
                  <a:pt x="487" y="7227"/>
                </a:lnTo>
                <a:lnTo>
                  <a:pt x="633" y="7665"/>
                </a:lnTo>
                <a:lnTo>
                  <a:pt x="827" y="8078"/>
                </a:lnTo>
                <a:lnTo>
                  <a:pt x="1046" y="8492"/>
                </a:lnTo>
                <a:lnTo>
                  <a:pt x="1265" y="8881"/>
                </a:lnTo>
                <a:lnTo>
                  <a:pt x="1533" y="9246"/>
                </a:lnTo>
                <a:lnTo>
                  <a:pt x="1801" y="9587"/>
                </a:lnTo>
                <a:lnTo>
                  <a:pt x="2093" y="9928"/>
                </a:lnTo>
                <a:lnTo>
                  <a:pt x="2458" y="10341"/>
                </a:lnTo>
                <a:lnTo>
                  <a:pt x="2798" y="10779"/>
                </a:lnTo>
                <a:lnTo>
                  <a:pt x="3139" y="11169"/>
                </a:lnTo>
                <a:lnTo>
                  <a:pt x="3334" y="11363"/>
                </a:lnTo>
                <a:lnTo>
                  <a:pt x="3553" y="11558"/>
                </a:lnTo>
                <a:lnTo>
                  <a:pt x="4331" y="12215"/>
                </a:lnTo>
                <a:lnTo>
                  <a:pt x="5134" y="12823"/>
                </a:lnTo>
                <a:lnTo>
                  <a:pt x="5961" y="13432"/>
                </a:lnTo>
                <a:lnTo>
                  <a:pt x="6399" y="13724"/>
                </a:lnTo>
                <a:lnTo>
                  <a:pt x="6837" y="13991"/>
                </a:lnTo>
                <a:lnTo>
                  <a:pt x="7275" y="14235"/>
                </a:lnTo>
                <a:lnTo>
                  <a:pt x="7689" y="14502"/>
                </a:lnTo>
                <a:lnTo>
                  <a:pt x="7981" y="14672"/>
                </a:lnTo>
                <a:lnTo>
                  <a:pt x="8127" y="14770"/>
                </a:lnTo>
                <a:lnTo>
                  <a:pt x="8249" y="14891"/>
                </a:lnTo>
                <a:lnTo>
                  <a:pt x="8249" y="14964"/>
                </a:lnTo>
                <a:lnTo>
                  <a:pt x="8249" y="15062"/>
                </a:lnTo>
                <a:lnTo>
                  <a:pt x="8297" y="15110"/>
                </a:lnTo>
                <a:lnTo>
                  <a:pt x="8370" y="15183"/>
                </a:lnTo>
                <a:lnTo>
                  <a:pt x="8443" y="15208"/>
                </a:lnTo>
                <a:lnTo>
                  <a:pt x="8516" y="15232"/>
                </a:lnTo>
                <a:lnTo>
                  <a:pt x="8614" y="15232"/>
                </a:lnTo>
                <a:lnTo>
                  <a:pt x="8711" y="15183"/>
                </a:lnTo>
                <a:lnTo>
                  <a:pt x="8735" y="15159"/>
                </a:lnTo>
                <a:lnTo>
                  <a:pt x="8784" y="15110"/>
                </a:lnTo>
                <a:lnTo>
                  <a:pt x="9490" y="14599"/>
                </a:lnTo>
                <a:lnTo>
                  <a:pt x="10220" y="14113"/>
                </a:lnTo>
                <a:lnTo>
                  <a:pt x="10925" y="13602"/>
                </a:lnTo>
                <a:lnTo>
                  <a:pt x="11631" y="13115"/>
                </a:lnTo>
                <a:lnTo>
                  <a:pt x="12312" y="12604"/>
                </a:lnTo>
                <a:lnTo>
                  <a:pt x="12969" y="12069"/>
                </a:lnTo>
                <a:lnTo>
                  <a:pt x="13578" y="11509"/>
                </a:lnTo>
                <a:lnTo>
                  <a:pt x="14186" y="10925"/>
                </a:lnTo>
                <a:lnTo>
                  <a:pt x="14745" y="10341"/>
                </a:lnTo>
                <a:lnTo>
                  <a:pt x="15256" y="9733"/>
                </a:lnTo>
                <a:lnTo>
                  <a:pt x="15743" y="9076"/>
                </a:lnTo>
                <a:lnTo>
                  <a:pt x="15962" y="8735"/>
                </a:lnTo>
                <a:lnTo>
                  <a:pt x="16157" y="8395"/>
                </a:lnTo>
                <a:lnTo>
                  <a:pt x="16351" y="8054"/>
                </a:lnTo>
                <a:lnTo>
                  <a:pt x="16522" y="7689"/>
                </a:lnTo>
                <a:lnTo>
                  <a:pt x="16668" y="7324"/>
                </a:lnTo>
                <a:lnTo>
                  <a:pt x="16814" y="6959"/>
                </a:lnTo>
                <a:lnTo>
                  <a:pt x="16935" y="6570"/>
                </a:lnTo>
                <a:lnTo>
                  <a:pt x="17033" y="6181"/>
                </a:lnTo>
                <a:lnTo>
                  <a:pt x="17106" y="5791"/>
                </a:lnTo>
                <a:lnTo>
                  <a:pt x="17179" y="5378"/>
                </a:lnTo>
                <a:lnTo>
                  <a:pt x="17203" y="5013"/>
                </a:lnTo>
                <a:lnTo>
                  <a:pt x="17227" y="4623"/>
                </a:lnTo>
                <a:lnTo>
                  <a:pt x="17227" y="4210"/>
                </a:lnTo>
                <a:lnTo>
                  <a:pt x="17203" y="3820"/>
                </a:lnTo>
                <a:lnTo>
                  <a:pt x="17130" y="3407"/>
                </a:lnTo>
                <a:lnTo>
                  <a:pt x="17057" y="3017"/>
                </a:lnTo>
                <a:lnTo>
                  <a:pt x="16960" y="2652"/>
                </a:lnTo>
                <a:lnTo>
                  <a:pt x="16814" y="2287"/>
                </a:lnTo>
                <a:lnTo>
                  <a:pt x="16643" y="1947"/>
                </a:lnTo>
                <a:lnTo>
                  <a:pt x="16449" y="1655"/>
                </a:lnTo>
                <a:lnTo>
                  <a:pt x="16205" y="1363"/>
                </a:lnTo>
                <a:lnTo>
                  <a:pt x="15938" y="1119"/>
                </a:lnTo>
                <a:lnTo>
                  <a:pt x="15646" y="876"/>
                </a:lnTo>
                <a:lnTo>
                  <a:pt x="15329" y="681"/>
                </a:lnTo>
                <a:lnTo>
                  <a:pt x="14989" y="511"/>
                </a:lnTo>
                <a:lnTo>
                  <a:pt x="14648" y="365"/>
                </a:lnTo>
                <a:lnTo>
                  <a:pt x="14332" y="243"/>
                </a:lnTo>
                <a:lnTo>
                  <a:pt x="13967" y="170"/>
                </a:lnTo>
                <a:lnTo>
                  <a:pt x="13578" y="97"/>
                </a:lnTo>
                <a:lnTo>
                  <a:pt x="13188" y="73"/>
                </a:lnTo>
                <a:lnTo>
                  <a:pt x="12799" y="49"/>
                </a:lnTo>
                <a:lnTo>
                  <a:pt x="12410" y="73"/>
                </a:lnTo>
                <a:lnTo>
                  <a:pt x="12045" y="146"/>
                </a:lnTo>
                <a:lnTo>
                  <a:pt x="11704" y="243"/>
                </a:lnTo>
                <a:lnTo>
                  <a:pt x="11217" y="462"/>
                </a:lnTo>
                <a:lnTo>
                  <a:pt x="10731" y="706"/>
                </a:lnTo>
                <a:lnTo>
                  <a:pt x="10268" y="949"/>
                </a:lnTo>
                <a:lnTo>
                  <a:pt x="9806" y="1241"/>
                </a:lnTo>
                <a:lnTo>
                  <a:pt x="9611" y="1363"/>
                </a:lnTo>
                <a:lnTo>
                  <a:pt x="9271" y="1582"/>
                </a:lnTo>
                <a:lnTo>
                  <a:pt x="8906" y="1874"/>
                </a:lnTo>
                <a:lnTo>
                  <a:pt x="8735" y="2044"/>
                </a:lnTo>
                <a:lnTo>
                  <a:pt x="8589" y="2190"/>
                </a:lnTo>
                <a:lnTo>
                  <a:pt x="8468" y="2044"/>
                </a:lnTo>
                <a:lnTo>
                  <a:pt x="8322" y="1922"/>
                </a:lnTo>
                <a:lnTo>
                  <a:pt x="7981" y="1630"/>
                </a:lnTo>
                <a:lnTo>
                  <a:pt x="7592" y="1363"/>
                </a:lnTo>
                <a:lnTo>
                  <a:pt x="7202" y="1119"/>
                </a:lnTo>
                <a:lnTo>
                  <a:pt x="6813" y="900"/>
                </a:lnTo>
                <a:lnTo>
                  <a:pt x="6472" y="706"/>
                </a:lnTo>
                <a:lnTo>
                  <a:pt x="5986" y="487"/>
                </a:lnTo>
                <a:lnTo>
                  <a:pt x="5645" y="341"/>
                </a:lnTo>
                <a:lnTo>
                  <a:pt x="5280" y="219"/>
                </a:lnTo>
                <a:lnTo>
                  <a:pt x="4915" y="122"/>
                </a:lnTo>
                <a:lnTo>
                  <a:pt x="4526" y="49"/>
                </a:lnTo>
                <a:lnTo>
                  <a:pt x="4137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296;p36"/>
          <p:cNvSpPr/>
          <p:nvPr/>
        </p:nvSpPr>
        <p:spPr>
          <a:xfrm>
            <a:off x="3810000" y="3181350"/>
            <a:ext cx="457200" cy="409283"/>
          </a:xfrm>
          <a:custGeom>
            <a:avLst/>
            <a:gdLst/>
            <a:ahLst/>
            <a:cxnLst/>
            <a:rect l="l" t="t" r="r" b="b"/>
            <a:pathLst>
              <a:path w="17228" h="15233" extrusionOk="0">
                <a:moveTo>
                  <a:pt x="3918" y="535"/>
                </a:moveTo>
                <a:lnTo>
                  <a:pt x="4380" y="584"/>
                </a:lnTo>
                <a:lnTo>
                  <a:pt x="4842" y="657"/>
                </a:lnTo>
                <a:lnTo>
                  <a:pt x="5280" y="779"/>
                </a:lnTo>
                <a:lnTo>
                  <a:pt x="5767" y="973"/>
                </a:lnTo>
                <a:lnTo>
                  <a:pt x="6253" y="1192"/>
                </a:lnTo>
                <a:lnTo>
                  <a:pt x="6716" y="1436"/>
                </a:lnTo>
                <a:lnTo>
                  <a:pt x="7154" y="1728"/>
                </a:lnTo>
                <a:lnTo>
                  <a:pt x="7446" y="1898"/>
                </a:lnTo>
                <a:lnTo>
                  <a:pt x="7762" y="2117"/>
                </a:lnTo>
                <a:lnTo>
                  <a:pt x="7908" y="2239"/>
                </a:lnTo>
                <a:lnTo>
                  <a:pt x="8054" y="2385"/>
                </a:lnTo>
                <a:lnTo>
                  <a:pt x="8200" y="2531"/>
                </a:lnTo>
                <a:lnTo>
                  <a:pt x="8297" y="2677"/>
                </a:lnTo>
                <a:lnTo>
                  <a:pt x="8297" y="2774"/>
                </a:lnTo>
                <a:lnTo>
                  <a:pt x="8297" y="2847"/>
                </a:lnTo>
                <a:lnTo>
                  <a:pt x="8346" y="2920"/>
                </a:lnTo>
                <a:lnTo>
                  <a:pt x="8395" y="2993"/>
                </a:lnTo>
                <a:lnTo>
                  <a:pt x="8395" y="3115"/>
                </a:lnTo>
                <a:lnTo>
                  <a:pt x="8419" y="3188"/>
                </a:lnTo>
                <a:lnTo>
                  <a:pt x="8468" y="3212"/>
                </a:lnTo>
                <a:lnTo>
                  <a:pt x="8541" y="3212"/>
                </a:lnTo>
                <a:lnTo>
                  <a:pt x="8589" y="3188"/>
                </a:lnTo>
                <a:lnTo>
                  <a:pt x="8711" y="3066"/>
                </a:lnTo>
                <a:lnTo>
                  <a:pt x="8784" y="2920"/>
                </a:lnTo>
                <a:lnTo>
                  <a:pt x="8833" y="2774"/>
                </a:lnTo>
                <a:lnTo>
                  <a:pt x="8808" y="2628"/>
                </a:lnTo>
                <a:lnTo>
                  <a:pt x="8930" y="2482"/>
                </a:lnTo>
                <a:lnTo>
                  <a:pt x="9076" y="2360"/>
                </a:lnTo>
                <a:lnTo>
                  <a:pt x="9441" y="2093"/>
                </a:lnTo>
                <a:lnTo>
                  <a:pt x="10001" y="1728"/>
                </a:lnTo>
                <a:lnTo>
                  <a:pt x="10439" y="1460"/>
                </a:lnTo>
                <a:lnTo>
                  <a:pt x="10925" y="1192"/>
                </a:lnTo>
                <a:lnTo>
                  <a:pt x="11412" y="949"/>
                </a:lnTo>
                <a:lnTo>
                  <a:pt x="11899" y="754"/>
                </a:lnTo>
                <a:lnTo>
                  <a:pt x="12045" y="681"/>
                </a:lnTo>
                <a:lnTo>
                  <a:pt x="12215" y="657"/>
                </a:lnTo>
                <a:lnTo>
                  <a:pt x="12580" y="608"/>
                </a:lnTo>
                <a:lnTo>
                  <a:pt x="12945" y="633"/>
                </a:lnTo>
                <a:lnTo>
                  <a:pt x="13286" y="633"/>
                </a:lnTo>
                <a:lnTo>
                  <a:pt x="13626" y="657"/>
                </a:lnTo>
                <a:lnTo>
                  <a:pt x="13967" y="730"/>
                </a:lnTo>
                <a:lnTo>
                  <a:pt x="14283" y="803"/>
                </a:lnTo>
                <a:lnTo>
                  <a:pt x="14599" y="925"/>
                </a:lnTo>
                <a:lnTo>
                  <a:pt x="14551" y="998"/>
                </a:lnTo>
                <a:lnTo>
                  <a:pt x="14526" y="1095"/>
                </a:lnTo>
                <a:lnTo>
                  <a:pt x="14551" y="1144"/>
                </a:lnTo>
                <a:lnTo>
                  <a:pt x="14575" y="1192"/>
                </a:lnTo>
                <a:lnTo>
                  <a:pt x="14624" y="1217"/>
                </a:lnTo>
                <a:lnTo>
                  <a:pt x="14672" y="1217"/>
                </a:lnTo>
                <a:lnTo>
                  <a:pt x="14770" y="1168"/>
                </a:lnTo>
                <a:lnTo>
                  <a:pt x="14867" y="1119"/>
                </a:lnTo>
                <a:lnTo>
                  <a:pt x="14964" y="1095"/>
                </a:lnTo>
                <a:lnTo>
                  <a:pt x="15135" y="1192"/>
                </a:lnTo>
                <a:lnTo>
                  <a:pt x="15062" y="1265"/>
                </a:lnTo>
                <a:lnTo>
                  <a:pt x="15013" y="1338"/>
                </a:lnTo>
                <a:lnTo>
                  <a:pt x="15013" y="1436"/>
                </a:lnTo>
                <a:lnTo>
                  <a:pt x="15037" y="1509"/>
                </a:lnTo>
                <a:lnTo>
                  <a:pt x="15110" y="1533"/>
                </a:lnTo>
                <a:lnTo>
                  <a:pt x="15208" y="1533"/>
                </a:lnTo>
                <a:lnTo>
                  <a:pt x="15427" y="1411"/>
                </a:lnTo>
                <a:lnTo>
                  <a:pt x="15573" y="1509"/>
                </a:lnTo>
                <a:lnTo>
                  <a:pt x="15451" y="1679"/>
                </a:lnTo>
                <a:lnTo>
                  <a:pt x="15378" y="1849"/>
                </a:lnTo>
                <a:lnTo>
                  <a:pt x="15378" y="1995"/>
                </a:lnTo>
                <a:lnTo>
                  <a:pt x="15378" y="2044"/>
                </a:lnTo>
                <a:lnTo>
                  <a:pt x="15427" y="2068"/>
                </a:lnTo>
                <a:lnTo>
                  <a:pt x="15524" y="2068"/>
                </a:lnTo>
                <a:lnTo>
                  <a:pt x="15597" y="2020"/>
                </a:lnTo>
                <a:lnTo>
                  <a:pt x="15743" y="1898"/>
                </a:lnTo>
                <a:lnTo>
                  <a:pt x="15840" y="1801"/>
                </a:lnTo>
                <a:lnTo>
                  <a:pt x="15986" y="1971"/>
                </a:lnTo>
                <a:lnTo>
                  <a:pt x="15865" y="2093"/>
                </a:lnTo>
                <a:lnTo>
                  <a:pt x="15767" y="2239"/>
                </a:lnTo>
                <a:lnTo>
                  <a:pt x="15694" y="2385"/>
                </a:lnTo>
                <a:lnTo>
                  <a:pt x="15670" y="2458"/>
                </a:lnTo>
                <a:lnTo>
                  <a:pt x="15670" y="2531"/>
                </a:lnTo>
                <a:lnTo>
                  <a:pt x="15719" y="2506"/>
                </a:lnTo>
                <a:lnTo>
                  <a:pt x="15792" y="2482"/>
                </a:lnTo>
                <a:lnTo>
                  <a:pt x="15889" y="2433"/>
                </a:lnTo>
                <a:lnTo>
                  <a:pt x="15986" y="2360"/>
                </a:lnTo>
                <a:lnTo>
                  <a:pt x="16157" y="2239"/>
                </a:lnTo>
                <a:lnTo>
                  <a:pt x="16327" y="2579"/>
                </a:lnTo>
                <a:lnTo>
                  <a:pt x="16157" y="2701"/>
                </a:lnTo>
                <a:lnTo>
                  <a:pt x="15913" y="2944"/>
                </a:lnTo>
                <a:lnTo>
                  <a:pt x="15792" y="3066"/>
                </a:lnTo>
                <a:lnTo>
                  <a:pt x="15694" y="3212"/>
                </a:lnTo>
                <a:lnTo>
                  <a:pt x="15694" y="3261"/>
                </a:lnTo>
                <a:lnTo>
                  <a:pt x="15694" y="3309"/>
                </a:lnTo>
                <a:lnTo>
                  <a:pt x="15743" y="3334"/>
                </a:lnTo>
                <a:lnTo>
                  <a:pt x="15792" y="3334"/>
                </a:lnTo>
                <a:lnTo>
                  <a:pt x="15938" y="3285"/>
                </a:lnTo>
                <a:lnTo>
                  <a:pt x="16059" y="3212"/>
                </a:lnTo>
                <a:lnTo>
                  <a:pt x="16327" y="3017"/>
                </a:lnTo>
                <a:lnTo>
                  <a:pt x="16449" y="2944"/>
                </a:lnTo>
                <a:lnTo>
                  <a:pt x="16570" y="3431"/>
                </a:lnTo>
                <a:lnTo>
                  <a:pt x="16497" y="3480"/>
                </a:lnTo>
                <a:lnTo>
                  <a:pt x="16400" y="3553"/>
                </a:lnTo>
                <a:lnTo>
                  <a:pt x="16303" y="3650"/>
                </a:lnTo>
                <a:lnTo>
                  <a:pt x="16181" y="3747"/>
                </a:lnTo>
                <a:lnTo>
                  <a:pt x="15962" y="3893"/>
                </a:lnTo>
                <a:lnTo>
                  <a:pt x="15889" y="3991"/>
                </a:lnTo>
                <a:lnTo>
                  <a:pt x="15816" y="4112"/>
                </a:lnTo>
                <a:lnTo>
                  <a:pt x="15792" y="4137"/>
                </a:lnTo>
                <a:lnTo>
                  <a:pt x="15816" y="4185"/>
                </a:lnTo>
                <a:lnTo>
                  <a:pt x="15865" y="4210"/>
                </a:lnTo>
                <a:lnTo>
                  <a:pt x="15889" y="4185"/>
                </a:lnTo>
                <a:lnTo>
                  <a:pt x="16254" y="4064"/>
                </a:lnTo>
                <a:lnTo>
                  <a:pt x="16449" y="3966"/>
                </a:lnTo>
                <a:lnTo>
                  <a:pt x="16643" y="3869"/>
                </a:lnTo>
                <a:lnTo>
                  <a:pt x="16643" y="4039"/>
                </a:lnTo>
                <a:lnTo>
                  <a:pt x="16668" y="4185"/>
                </a:lnTo>
                <a:lnTo>
                  <a:pt x="16546" y="4234"/>
                </a:lnTo>
                <a:lnTo>
                  <a:pt x="16424" y="4283"/>
                </a:lnTo>
                <a:lnTo>
                  <a:pt x="16205" y="4404"/>
                </a:lnTo>
                <a:lnTo>
                  <a:pt x="15962" y="4575"/>
                </a:lnTo>
                <a:lnTo>
                  <a:pt x="15840" y="4672"/>
                </a:lnTo>
                <a:lnTo>
                  <a:pt x="15719" y="4769"/>
                </a:lnTo>
                <a:lnTo>
                  <a:pt x="15719" y="4842"/>
                </a:lnTo>
                <a:lnTo>
                  <a:pt x="15743" y="4867"/>
                </a:lnTo>
                <a:lnTo>
                  <a:pt x="15767" y="4867"/>
                </a:lnTo>
                <a:lnTo>
                  <a:pt x="16059" y="4818"/>
                </a:lnTo>
                <a:lnTo>
                  <a:pt x="16351" y="4721"/>
                </a:lnTo>
                <a:lnTo>
                  <a:pt x="16692" y="4623"/>
                </a:lnTo>
                <a:lnTo>
                  <a:pt x="16668" y="4940"/>
                </a:lnTo>
                <a:lnTo>
                  <a:pt x="16668" y="5256"/>
                </a:lnTo>
                <a:lnTo>
                  <a:pt x="16449" y="5280"/>
                </a:lnTo>
                <a:lnTo>
                  <a:pt x="16230" y="5329"/>
                </a:lnTo>
                <a:lnTo>
                  <a:pt x="16059" y="5378"/>
                </a:lnTo>
                <a:lnTo>
                  <a:pt x="15889" y="5426"/>
                </a:lnTo>
                <a:lnTo>
                  <a:pt x="15548" y="5572"/>
                </a:lnTo>
                <a:lnTo>
                  <a:pt x="15548" y="5597"/>
                </a:lnTo>
                <a:lnTo>
                  <a:pt x="15573" y="5621"/>
                </a:lnTo>
                <a:lnTo>
                  <a:pt x="15816" y="5645"/>
                </a:lnTo>
                <a:lnTo>
                  <a:pt x="16084" y="5670"/>
                </a:lnTo>
                <a:lnTo>
                  <a:pt x="16351" y="5694"/>
                </a:lnTo>
                <a:lnTo>
                  <a:pt x="16619" y="5694"/>
                </a:lnTo>
                <a:lnTo>
                  <a:pt x="16546" y="6010"/>
                </a:lnTo>
                <a:lnTo>
                  <a:pt x="16473" y="6327"/>
                </a:lnTo>
                <a:lnTo>
                  <a:pt x="16351" y="6278"/>
                </a:lnTo>
                <a:lnTo>
                  <a:pt x="16205" y="6229"/>
                </a:lnTo>
                <a:lnTo>
                  <a:pt x="15938" y="6181"/>
                </a:lnTo>
                <a:lnTo>
                  <a:pt x="15670" y="6156"/>
                </a:lnTo>
                <a:lnTo>
                  <a:pt x="15402" y="6156"/>
                </a:lnTo>
                <a:lnTo>
                  <a:pt x="15354" y="6205"/>
                </a:lnTo>
                <a:lnTo>
                  <a:pt x="15354" y="6254"/>
                </a:lnTo>
                <a:lnTo>
                  <a:pt x="15378" y="6327"/>
                </a:lnTo>
                <a:lnTo>
                  <a:pt x="15427" y="6375"/>
                </a:lnTo>
                <a:lnTo>
                  <a:pt x="15500" y="6424"/>
                </a:lnTo>
                <a:lnTo>
                  <a:pt x="15573" y="6472"/>
                </a:lnTo>
                <a:lnTo>
                  <a:pt x="15743" y="6521"/>
                </a:lnTo>
                <a:lnTo>
                  <a:pt x="15889" y="6545"/>
                </a:lnTo>
                <a:lnTo>
                  <a:pt x="16108" y="6618"/>
                </a:lnTo>
                <a:lnTo>
                  <a:pt x="16351" y="6691"/>
                </a:lnTo>
                <a:lnTo>
                  <a:pt x="16376" y="6716"/>
                </a:lnTo>
                <a:lnTo>
                  <a:pt x="16254" y="7032"/>
                </a:lnTo>
                <a:lnTo>
                  <a:pt x="16084" y="7008"/>
                </a:lnTo>
                <a:lnTo>
                  <a:pt x="15889" y="6959"/>
                </a:lnTo>
                <a:lnTo>
                  <a:pt x="15524" y="6862"/>
                </a:lnTo>
                <a:lnTo>
                  <a:pt x="15329" y="6837"/>
                </a:lnTo>
                <a:lnTo>
                  <a:pt x="15159" y="6837"/>
                </a:lnTo>
                <a:lnTo>
                  <a:pt x="14964" y="6862"/>
                </a:lnTo>
                <a:lnTo>
                  <a:pt x="14794" y="6935"/>
                </a:lnTo>
                <a:lnTo>
                  <a:pt x="14770" y="6983"/>
                </a:lnTo>
                <a:lnTo>
                  <a:pt x="14770" y="7008"/>
                </a:lnTo>
                <a:lnTo>
                  <a:pt x="14770" y="7056"/>
                </a:lnTo>
                <a:lnTo>
                  <a:pt x="14818" y="7081"/>
                </a:lnTo>
                <a:lnTo>
                  <a:pt x="15135" y="7178"/>
                </a:lnTo>
                <a:lnTo>
                  <a:pt x="15451" y="7300"/>
                </a:lnTo>
                <a:lnTo>
                  <a:pt x="15767" y="7397"/>
                </a:lnTo>
                <a:lnTo>
                  <a:pt x="16084" y="7470"/>
                </a:lnTo>
                <a:lnTo>
                  <a:pt x="15889" y="7884"/>
                </a:lnTo>
                <a:lnTo>
                  <a:pt x="15719" y="7786"/>
                </a:lnTo>
                <a:lnTo>
                  <a:pt x="15524" y="7738"/>
                </a:lnTo>
                <a:lnTo>
                  <a:pt x="15183" y="7665"/>
                </a:lnTo>
                <a:lnTo>
                  <a:pt x="14940" y="7616"/>
                </a:lnTo>
                <a:lnTo>
                  <a:pt x="14721" y="7567"/>
                </a:lnTo>
                <a:lnTo>
                  <a:pt x="14502" y="7543"/>
                </a:lnTo>
                <a:lnTo>
                  <a:pt x="14259" y="7567"/>
                </a:lnTo>
                <a:lnTo>
                  <a:pt x="14210" y="7592"/>
                </a:lnTo>
                <a:lnTo>
                  <a:pt x="14186" y="7640"/>
                </a:lnTo>
                <a:lnTo>
                  <a:pt x="14186" y="7689"/>
                </a:lnTo>
                <a:lnTo>
                  <a:pt x="14234" y="7713"/>
                </a:lnTo>
                <a:lnTo>
                  <a:pt x="14721" y="7884"/>
                </a:lnTo>
                <a:lnTo>
                  <a:pt x="15183" y="8078"/>
                </a:lnTo>
                <a:lnTo>
                  <a:pt x="15427" y="8151"/>
                </a:lnTo>
                <a:lnTo>
                  <a:pt x="15573" y="8176"/>
                </a:lnTo>
                <a:lnTo>
                  <a:pt x="15694" y="8200"/>
                </a:lnTo>
                <a:lnTo>
                  <a:pt x="15427" y="8638"/>
                </a:lnTo>
                <a:lnTo>
                  <a:pt x="15378" y="8614"/>
                </a:lnTo>
                <a:lnTo>
                  <a:pt x="14818" y="8565"/>
                </a:lnTo>
                <a:lnTo>
                  <a:pt x="14551" y="8516"/>
                </a:lnTo>
                <a:lnTo>
                  <a:pt x="14283" y="8468"/>
                </a:lnTo>
                <a:lnTo>
                  <a:pt x="13821" y="8370"/>
                </a:lnTo>
                <a:lnTo>
                  <a:pt x="13578" y="8322"/>
                </a:lnTo>
                <a:lnTo>
                  <a:pt x="13334" y="8322"/>
                </a:lnTo>
                <a:lnTo>
                  <a:pt x="13310" y="8346"/>
                </a:lnTo>
                <a:lnTo>
                  <a:pt x="13286" y="8370"/>
                </a:lnTo>
                <a:lnTo>
                  <a:pt x="13286" y="8395"/>
                </a:lnTo>
                <a:lnTo>
                  <a:pt x="13310" y="8419"/>
                </a:lnTo>
                <a:lnTo>
                  <a:pt x="13553" y="8541"/>
                </a:lnTo>
                <a:lnTo>
                  <a:pt x="13821" y="8638"/>
                </a:lnTo>
                <a:lnTo>
                  <a:pt x="14332" y="8808"/>
                </a:lnTo>
                <a:lnTo>
                  <a:pt x="14551" y="8857"/>
                </a:lnTo>
                <a:lnTo>
                  <a:pt x="14770" y="8906"/>
                </a:lnTo>
                <a:lnTo>
                  <a:pt x="15013" y="8930"/>
                </a:lnTo>
                <a:lnTo>
                  <a:pt x="15232" y="8930"/>
                </a:lnTo>
                <a:lnTo>
                  <a:pt x="14818" y="9465"/>
                </a:lnTo>
                <a:lnTo>
                  <a:pt x="14648" y="9417"/>
                </a:lnTo>
                <a:lnTo>
                  <a:pt x="14453" y="9368"/>
                </a:lnTo>
                <a:lnTo>
                  <a:pt x="14088" y="9319"/>
                </a:lnTo>
                <a:lnTo>
                  <a:pt x="13797" y="9271"/>
                </a:lnTo>
                <a:lnTo>
                  <a:pt x="13480" y="9198"/>
                </a:lnTo>
                <a:lnTo>
                  <a:pt x="13188" y="9100"/>
                </a:lnTo>
                <a:lnTo>
                  <a:pt x="12921" y="8979"/>
                </a:lnTo>
                <a:lnTo>
                  <a:pt x="12872" y="8979"/>
                </a:lnTo>
                <a:lnTo>
                  <a:pt x="12872" y="9027"/>
                </a:lnTo>
                <a:lnTo>
                  <a:pt x="12945" y="9125"/>
                </a:lnTo>
                <a:lnTo>
                  <a:pt x="13018" y="9222"/>
                </a:lnTo>
                <a:lnTo>
                  <a:pt x="13115" y="9319"/>
                </a:lnTo>
                <a:lnTo>
                  <a:pt x="13213" y="9392"/>
                </a:lnTo>
                <a:lnTo>
                  <a:pt x="13432" y="9490"/>
                </a:lnTo>
                <a:lnTo>
                  <a:pt x="13675" y="9587"/>
                </a:lnTo>
                <a:lnTo>
                  <a:pt x="13991" y="9684"/>
                </a:lnTo>
                <a:lnTo>
                  <a:pt x="14332" y="9733"/>
                </a:lnTo>
                <a:lnTo>
                  <a:pt x="14551" y="9806"/>
                </a:lnTo>
                <a:lnTo>
                  <a:pt x="14186" y="10195"/>
                </a:lnTo>
                <a:lnTo>
                  <a:pt x="14137" y="10098"/>
                </a:lnTo>
                <a:lnTo>
                  <a:pt x="14064" y="10049"/>
                </a:lnTo>
                <a:lnTo>
                  <a:pt x="13651" y="9928"/>
                </a:lnTo>
                <a:lnTo>
                  <a:pt x="13213" y="9782"/>
                </a:lnTo>
                <a:lnTo>
                  <a:pt x="12799" y="9660"/>
                </a:lnTo>
                <a:lnTo>
                  <a:pt x="12580" y="9611"/>
                </a:lnTo>
                <a:lnTo>
                  <a:pt x="12337" y="9611"/>
                </a:lnTo>
                <a:lnTo>
                  <a:pt x="12337" y="9636"/>
                </a:lnTo>
                <a:lnTo>
                  <a:pt x="12337" y="9660"/>
                </a:lnTo>
                <a:lnTo>
                  <a:pt x="12702" y="9903"/>
                </a:lnTo>
                <a:lnTo>
                  <a:pt x="13115" y="10122"/>
                </a:lnTo>
                <a:lnTo>
                  <a:pt x="13529" y="10293"/>
                </a:lnTo>
                <a:lnTo>
                  <a:pt x="13967" y="10439"/>
                </a:lnTo>
                <a:lnTo>
                  <a:pt x="13505" y="10877"/>
                </a:lnTo>
                <a:lnTo>
                  <a:pt x="13286" y="10804"/>
                </a:lnTo>
                <a:lnTo>
                  <a:pt x="13042" y="10731"/>
                </a:lnTo>
                <a:lnTo>
                  <a:pt x="12799" y="10658"/>
                </a:lnTo>
                <a:lnTo>
                  <a:pt x="12580" y="10585"/>
                </a:lnTo>
                <a:lnTo>
                  <a:pt x="12045" y="10341"/>
                </a:lnTo>
                <a:lnTo>
                  <a:pt x="11777" y="10244"/>
                </a:lnTo>
                <a:lnTo>
                  <a:pt x="11631" y="10220"/>
                </a:lnTo>
                <a:lnTo>
                  <a:pt x="11485" y="10195"/>
                </a:lnTo>
                <a:lnTo>
                  <a:pt x="11436" y="10220"/>
                </a:lnTo>
                <a:lnTo>
                  <a:pt x="11436" y="10244"/>
                </a:lnTo>
                <a:lnTo>
                  <a:pt x="11412" y="10268"/>
                </a:lnTo>
                <a:lnTo>
                  <a:pt x="11436" y="10317"/>
                </a:lnTo>
                <a:lnTo>
                  <a:pt x="11680" y="10512"/>
                </a:lnTo>
                <a:lnTo>
                  <a:pt x="11972" y="10706"/>
                </a:lnTo>
                <a:lnTo>
                  <a:pt x="12264" y="10852"/>
                </a:lnTo>
                <a:lnTo>
                  <a:pt x="12556" y="10998"/>
                </a:lnTo>
                <a:lnTo>
                  <a:pt x="12848" y="11120"/>
                </a:lnTo>
                <a:lnTo>
                  <a:pt x="12994" y="11169"/>
                </a:lnTo>
                <a:lnTo>
                  <a:pt x="13164" y="11193"/>
                </a:lnTo>
                <a:lnTo>
                  <a:pt x="12799" y="11509"/>
                </a:lnTo>
                <a:lnTo>
                  <a:pt x="12702" y="11461"/>
                </a:lnTo>
                <a:lnTo>
                  <a:pt x="12580" y="11412"/>
                </a:lnTo>
                <a:lnTo>
                  <a:pt x="12337" y="11363"/>
                </a:lnTo>
                <a:lnTo>
                  <a:pt x="12069" y="11315"/>
                </a:lnTo>
                <a:lnTo>
                  <a:pt x="11826" y="11266"/>
                </a:lnTo>
                <a:lnTo>
                  <a:pt x="11315" y="11071"/>
                </a:lnTo>
                <a:lnTo>
                  <a:pt x="11047" y="10998"/>
                </a:lnTo>
                <a:lnTo>
                  <a:pt x="10901" y="10974"/>
                </a:lnTo>
                <a:lnTo>
                  <a:pt x="10755" y="10974"/>
                </a:lnTo>
                <a:lnTo>
                  <a:pt x="10706" y="10998"/>
                </a:lnTo>
                <a:lnTo>
                  <a:pt x="10682" y="11023"/>
                </a:lnTo>
                <a:lnTo>
                  <a:pt x="10682" y="11071"/>
                </a:lnTo>
                <a:lnTo>
                  <a:pt x="10706" y="11096"/>
                </a:lnTo>
                <a:lnTo>
                  <a:pt x="10828" y="11217"/>
                </a:lnTo>
                <a:lnTo>
                  <a:pt x="10998" y="11339"/>
                </a:lnTo>
                <a:lnTo>
                  <a:pt x="11217" y="11461"/>
                </a:lnTo>
                <a:lnTo>
                  <a:pt x="11436" y="11582"/>
                </a:lnTo>
                <a:lnTo>
                  <a:pt x="11655" y="11704"/>
                </a:lnTo>
                <a:lnTo>
                  <a:pt x="11899" y="11777"/>
                </a:lnTo>
                <a:lnTo>
                  <a:pt x="12142" y="11826"/>
                </a:lnTo>
                <a:lnTo>
                  <a:pt x="12385" y="11874"/>
                </a:lnTo>
                <a:lnTo>
                  <a:pt x="12045" y="12142"/>
                </a:lnTo>
                <a:lnTo>
                  <a:pt x="11874" y="12093"/>
                </a:lnTo>
                <a:lnTo>
                  <a:pt x="11704" y="12045"/>
                </a:lnTo>
                <a:lnTo>
                  <a:pt x="11412" y="11996"/>
                </a:lnTo>
                <a:lnTo>
                  <a:pt x="11242" y="11947"/>
                </a:lnTo>
                <a:lnTo>
                  <a:pt x="11071" y="11850"/>
                </a:lnTo>
                <a:lnTo>
                  <a:pt x="10682" y="11680"/>
                </a:lnTo>
                <a:lnTo>
                  <a:pt x="10487" y="11582"/>
                </a:lnTo>
                <a:lnTo>
                  <a:pt x="10293" y="11534"/>
                </a:lnTo>
                <a:lnTo>
                  <a:pt x="10098" y="11509"/>
                </a:lnTo>
                <a:lnTo>
                  <a:pt x="9903" y="11534"/>
                </a:lnTo>
                <a:lnTo>
                  <a:pt x="9879" y="11534"/>
                </a:lnTo>
                <a:lnTo>
                  <a:pt x="9879" y="11558"/>
                </a:lnTo>
                <a:lnTo>
                  <a:pt x="9879" y="11631"/>
                </a:lnTo>
                <a:lnTo>
                  <a:pt x="9976" y="11728"/>
                </a:lnTo>
                <a:lnTo>
                  <a:pt x="10098" y="11826"/>
                </a:lnTo>
                <a:lnTo>
                  <a:pt x="10366" y="11972"/>
                </a:lnTo>
                <a:lnTo>
                  <a:pt x="10925" y="12215"/>
                </a:lnTo>
                <a:lnTo>
                  <a:pt x="11266" y="12361"/>
                </a:lnTo>
                <a:lnTo>
                  <a:pt x="11607" y="12483"/>
                </a:lnTo>
                <a:lnTo>
                  <a:pt x="11169" y="12799"/>
                </a:lnTo>
                <a:lnTo>
                  <a:pt x="10925" y="12726"/>
                </a:lnTo>
                <a:lnTo>
                  <a:pt x="10585" y="12604"/>
                </a:lnTo>
                <a:lnTo>
                  <a:pt x="10244" y="12458"/>
                </a:lnTo>
                <a:lnTo>
                  <a:pt x="9782" y="12239"/>
                </a:lnTo>
                <a:lnTo>
                  <a:pt x="9538" y="12142"/>
                </a:lnTo>
                <a:lnTo>
                  <a:pt x="9417" y="12118"/>
                </a:lnTo>
                <a:lnTo>
                  <a:pt x="9295" y="12118"/>
                </a:lnTo>
                <a:lnTo>
                  <a:pt x="9271" y="12142"/>
                </a:lnTo>
                <a:lnTo>
                  <a:pt x="9271" y="12191"/>
                </a:lnTo>
                <a:lnTo>
                  <a:pt x="9344" y="12312"/>
                </a:lnTo>
                <a:lnTo>
                  <a:pt x="9441" y="12410"/>
                </a:lnTo>
                <a:lnTo>
                  <a:pt x="9563" y="12507"/>
                </a:lnTo>
                <a:lnTo>
                  <a:pt x="9684" y="12604"/>
                </a:lnTo>
                <a:lnTo>
                  <a:pt x="9976" y="12750"/>
                </a:lnTo>
                <a:lnTo>
                  <a:pt x="10244" y="12896"/>
                </a:lnTo>
                <a:lnTo>
                  <a:pt x="10463" y="12994"/>
                </a:lnTo>
                <a:lnTo>
                  <a:pt x="10731" y="13115"/>
                </a:lnTo>
                <a:lnTo>
                  <a:pt x="10220" y="13456"/>
                </a:lnTo>
                <a:lnTo>
                  <a:pt x="10220" y="13359"/>
                </a:lnTo>
                <a:lnTo>
                  <a:pt x="10195" y="13334"/>
                </a:lnTo>
                <a:lnTo>
                  <a:pt x="10147" y="13286"/>
                </a:lnTo>
                <a:lnTo>
                  <a:pt x="9976" y="13188"/>
                </a:lnTo>
                <a:lnTo>
                  <a:pt x="9782" y="13091"/>
                </a:lnTo>
                <a:lnTo>
                  <a:pt x="9417" y="12921"/>
                </a:lnTo>
                <a:lnTo>
                  <a:pt x="9222" y="12848"/>
                </a:lnTo>
                <a:lnTo>
                  <a:pt x="9052" y="12775"/>
                </a:lnTo>
                <a:lnTo>
                  <a:pt x="8857" y="12726"/>
                </a:lnTo>
                <a:lnTo>
                  <a:pt x="8662" y="12726"/>
                </a:lnTo>
                <a:lnTo>
                  <a:pt x="8638" y="12750"/>
                </a:lnTo>
                <a:lnTo>
                  <a:pt x="8638" y="12775"/>
                </a:lnTo>
                <a:lnTo>
                  <a:pt x="8979" y="13018"/>
                </a:lnTo>
                <a:lnTo>
                  <a:pt x="9319" y="13261"/>
                </a:lnTo>
                <a:lnTo>
                  <a:pt x="9490" y="13383"/>
                </a:lnTo>
                <a:lnTo>
                  <a:pt x="9660" y="13480"/>
                </a:lnTo>
                <a:lnTo>
                  <a:pt x="9855" y="13553"/>
                </a:lnTo>
                <a:lnTo>
                  <a:pt x="10049" y="13602"/>
                </a:lnTo>
                <a:lnTo>
                  <a:pt x="9538" y="13943"/>
                </a:lnTo>
                <a:lnTo>
                  <a:pt x="9538" y="13918"/>
                </a:lnTo>
                <a:lnTo>
                  <a:pt x="9465" y="13870"/>
                </a:lnTo>
                <a:lnTo>
                  <a:pt x="9368" y="13821"/>
                </a:lnTo>
                <a:lnTo>
                  <a:pt x="9222" y="13724"/>
                </a:lnTo>
                <a:lnTo>
                  <a:pt x="8808" y="13407"/>
                </a:lnTo>
                <a:lnTo>
                  <a:pt x="8662" y="13286"/>
                </a:lnTo>
                <a:lnTo>
                  <a:pt x="8492" y="13140"/>
                </a:lnTo>
                <a:lnTo>
                  <a:pt x="8297" y="13042"/>
                </a:lnTo>
                <a:lnTo>
                  <a:pt x="8200" y="12994"/>
                </a:lnTo>
                <a:lnTo>
                  <a:pt x="8054" y="12994"/>
                </a:lnTo>
                <a:lnTo>
                  <a:pt x="8030" y="13018"/>
                </a:lnTo>
                <a:lnTo>
                  <a:pt x="7957" y="13091"/>
                </a:lnTo>
                <a:lnTo>
                  <a:pt x="7957" y="13164"/>
                </a:lnTo>
                <a:lnTo>
                  <a:pt x="7981" y="13213"/>
                </a:lnTo>
                <a:lnTo>
                  <a:pt x="8005" y="13261"/>
                </a:lnTo>
                <a:lnTo>
                  <a:pt x="8297" y="13529"/>
                </a:lnTo>
                <a:lnTo>
                  <a:pt x="8614" y="13772"/>
                </a:lnTo>
                <a:lnTo>
                  <a:pt x="8881" y="13991"/>
                </a:lnTo>
                <a:lnTo>
                  <a:pt x="9027" y="14113"/>
                </a:lnTo>
                <a:lnTo>
                  <a:pt x="9173" y="14210"/>
                </a:lnTo>
                <a:lnTo>
                  <a:pt x="8784" y="14478"/>
                </a:lnTo>
                <a:lnTo>
                  <a:pt x="8711" y="14502"/>
                </a:lnTo>
                <a:lnTo>
                  <a:pt x="8565" y="14381"/>
                </a:lnTo>
                <a:lnTo>
                  <a:pt x="8419" y="14259"/>
                </a:lnTo>
                <a:lnTo>
                  <a:pt x="8103" y="14040"/>
                </a:lnTo>
                <a:lnTo>
                  <a:pt x="7713" y="13797"/>
                </a:lnTo>
                <a:lnTo>
                  <a:pt x="7348" y="13578"/>
                </a:lnTo>
                <a:lnTo>
                  <a:pt x="6570" y="13115"/>
                </a:lnTo>
                <a:lnTo>
                  <a:pt x="6180" y="12872"/>
                </a:lnTo>
                <a:lnTo>
                  <a:pt x="5767" y="12604"/>
                </a:lnTo>
                <a:lnTo>
                  <a:pt x="5402" y="12312"/>
                </a:lnTo>
                <a:lnTo>
                  <a:pt x="5037" y="11996"/>
                </a:lnTo>
                <a:lnTo>
                  <a:pt x="4623" y="11680"/>
                </a:lnTo>
                <a:lnTo>
                  <a:pt x="4210" y="11363"/>
                </a:lnTo>
                <a:lnTo>
                  <a:pt x="3820" y="11023"/>
                </a:lnTo>
                <a:lnTo>
                  <a:pt x="3626" y="10852"/>
                </a:lnTo>
                <a:lnTo>
                  <a:pt x="3455" y="10658"/>
                </a:lnTo>
                <a:lnTo>
                  <a:pt x="2847" y="9952"/>
                </a:lnTo>
                <a:lnTo>
                  <a:pt x="2263" y="9222"/>
                </a:lnTo>
                <a:lnTo>
                  <a:pt x="1971" y="8857"/>
                </a:lnTo>
                <a:lnTo>
                  <a:pt x="1728" y="8468"/>
                </a:lnTo>
                <a:lnTo>
                  <a:pt x="1484" y="8054"/>
                </a:lnTo>
                <a:lnTo>
                  <a:pt x="1265" y="7640"/>
                </a:lnTo>
                <a:lnTo>
                  <a:pt x="1095" y="7227"/>
                </a:lnTo>
                <a:lnTo>
                  <a:pt x="949" y="6789"/>
                </a:lnTo>
                <a:lnTo>
                  <a:pt x="827" y="6351"/>
                </a:lnTo>
                <a:lnTo>
                  <a:pt x="730" y="5889"/>
                </a:lnTo>
                <a:lnTo>
                  <a:pt x="657" y="5451"/>
                </a:lnTo>
                <a:lnTo>
                  <a:pt x="633" y="4988"/>
                </a:lnTo>
                <a:lnTo>
                  <a:pt x="608" y="4526"/>
                </a:lnTo>
                <a:lnTo>
                  <a:pt x="608" y="4064"/>
                </a:lnTo>
                <a:lnTo>
                  <a:pt x="608" y="3674"/>
                </a:lnTo>
                <a:lnTo>
                  <a:pt x="657" y="3261"/>
                </a:lnTo>
                <a:lnTo>
                  <a:pt x="706" y="2871"/>
                </a:lnTo>
                <a:lnTo>
                  <a:pt x="827" y="2482"/>
                </a:lnTo>
                <a:lnTo>
                  <a:pt x="973" y="2117"/>
                </a:lnTo>
                <a:lnTo>
                  <a:pt x="1046" y="1947"/>
                </a:lnTo>
                <a:lnTo>
                  <a:pt x="1168" y="1776"/>
                </a:lnTo>
                <a:lnTo>
                  <a:pt x="1265" y="1630"/>
                </a:lnTo>
                <a:lnTo>
                  <a:pt x="1411" y="1460"/>
                </a:lnTo>
                <a:lnTo>
                  <a:pt x="1557" y="1338"/>
                </a:lnTo>
                <a:lnTo>
                  <a:pt x="1728" y="1192"/>
                </a:lnTo>
                <a:lnTo>
                  <a:pt x="1922" y="1071"/>
                </a:lnTo>
                <a:lnTo>
                  <a:pt x="2117" y="949"/>
                </a:lnTo>
                <a:lnTo>
                  <a:pt x="2336" y="852"/>
                </a:lnTo>
                <a:lnTo>
                  <a:pt x="2531" y="779"/>
                </a:lnTo>
                <a:lnTo>
                  <a:pt x="2774" y="706"/>
                </a:lnTo>
                <a:lnTo>
                  <a:pt x="2993" y="633"/>
                </a:lnTo>
                <a:lnTo>
                  <a:pt x="3455" y="560"/>
                </a:lnTo>
                <a:lnTo>
                  <a:pt x="3918" y="535"/>
                </a:lnTo>
                <a:close/>
                <a:moveTo>
                  <a:pt x="3358" y="0"/>
                </a:moveTo>
                <a:lnTo>
                  <a:pt x="2969" y="73"/>
                </a:lnTo>
                <a:lnTo>
                  <a:pt x="2579" y="146"/>
                </a:lnTo>
                <a:lnTo>
                  <a:pt x="2239" y="268"/>
                </a:lnTo>
                <a:lnTo>
                  <a:pt x="1874" y="414"/>
                </a:lnTo>
                <a:lnTo>
                  <a:pt x="1557" y="608"/>
                </a:lnTo>
                <a:lnTo>
                  <a:pt x="1241" y="827"/>
                </a:lnTo>
                <a:lnTo>
                  <a:pt x="949" y="1095"/>
                </a:lnTo>
                <a:lnTo>
                  <a:pt x="706" y="1387"/>
                </a:lnTo>
                <a:lnTo>
                  <a:pt x="487" y="1728"/>
                </a:lnTo>
                <a:lnTo>
                  <a:pt x="316" y="2093"/>
                </a:lnTo>
                <a:lnTo>
                  <a:pt x="195" y="2482"/>
                </a:lnTo>
                <a:lnTo>
                  <a:pt x="97" y="2896"/>
                </a:lnTo>
                <a:lnTo>
                  <a:pt x="49" y="3309"/>
                </a:lnTo>
                <a:lnTo>
                  <a:pt x="0" y="3747"/>
                </a:lnTo>
                <a:lnTo>
                  <a:pt x="0" y="4161"/>
                </a:lnTo>
                <a:lnTo>
                  <a:pt x="24" y="4988"/>
                </a:lnTo>
                <a:lnTo>
                  <a:pt x="73" y="5451"/>
                </a:lnTo>
                <a:lnTo>
                  <a:pt x="146" y="5913"/>
                </a:lnTo>
                <a:lnTo>
                  <a:pt x="219" y="6351"/>
                </a:lnTo>
                <a:lnTo>
                  <a:pt x="341" y="6789"/>
                </a:lnTo>
                <a:lnTo>
                  <a:pt x="487" y="7227"/>
                </a:lnTo>
                <a:lnTo>
                  <a:pt x="633" y="7665"/>
                </a:lnTo>
                <a:lnTo>
                  <a:pt x="827" y="8078"/>
                </a:lnTo>
                <a:lnTo>
                  <a:pt x="1046" y="8492"/>
                </a:lnTo>
                <a:lnTo>
                  <a:pt x="1265" y="8881"/>
                </a:lnTo>
                <a:lnTo>
                  <a:pt x="1533" y="9246"/>
                </a:lnTo>
                <a:lnTo>
                  <a:pt x="1801" y="9587"/>
                </a:lnTo>
                <a:lnTo>
                  <a:pt x="2093" y="9928"/>
                </a:lnTo>
                <a:lnTo>
                  <a:pt x="2458" y="10341"/>
                </a:lnTo>
                <a:lnTo>
                  <a:pt x="2798" y="10779"/>
                </a:lnTo>
                <a:lnTo>
                  <a:pt x="3139" y="11169"/>
                </a:lnTo>
                <a:lnTo>
                  <a:pt x="3334" y="11363"/>
                </a:lnTo>
                <a:lnTo>
                  <a:pt x="3553" y="11558"/>
                </a:lnTo>
                <a:lnTo>
                  <a:pt x="4331" y="12215"/>
                </a:lnTo>
                <a:lnTo>
                  <a:pt x="5134" y="12823"/>
                </a:lnTo>
                <a:lnTo>
                  <a:pt x="5961" y="13432"/>
                </a:lnTo>
                <a:lnTo>
                  <a:pt x="6399" y="13724"/>
                </a:lnTo>
                <a:lnTo>
                  <a:pt x="6837" y="13991"/>
                </a:lnTo>
                <a:lnTo>
                  <a:pt x="7275" y="14235"/>
                </a:lnTo>
                <a:lnTo>
                  <a:pt x="7689" y="14502"/>
                </a:lnTo>
                <a:lnTo>
                  <a:pt x="7981" y="14672"/>
                </a:lnTo>
                <a:lnTo>
                  <a:pt x="8127" y="14770"/>
                </a:lnTo>
                <a:lnTo>
                  <a:pt x="8249" y="14891"/>
                </a:lnTo>
                <a:lnTo>
                  <a:pt x="8249" y="14964"/>
                </a:lnTo>
                <a:lnTo>
                  <a:pt x="8249" y="15062"/>
                </a:lnTo>
                <a:lnTo>
                  <a:pt x="8297" y="15110"/>
                </a:lnTo>
                <a:lnTo>
                  <a:pt x="8370" y="15183"/>
                </a:lnTo>
                <a:lnTo>
                  <a:pt x="8443" y="15208"/>
                </a:lnTo>
                <a:lnTo>
                  <a:pt x="8516" y="15232"/>
                </a:lnTo>
                <a:lnTo>
                  <a:pt x="8614" y="15232"/>
                </a:lnTo>
                <a:lnTo>
                  <a:pt x="8711" y="15183"/>
                </a:lnTo>
                <a:lnTo>
                  <a:pt x="8735" y="15159"/>
                </a:lnTo>
                <a:lnTo>
                  <a:pt x="8784" y="15110"/>
                </a:lnTo>
                <a:lnTo>
                  <a:pt x="9490" y="14599"/>
                </a:lnTo>
                <a:lnTo>
                  <a:pt x="10220" y="14113"/>
                </a:lnTo>
                <a:lnTo>
                  <a:pt x="10925" y="13602"/>
                </a:lnTo>
                <a:lnTo>
                  <a:pt x="11631" y="13115"/>
                </a:lnTo>
                <a:lnTo>
                  <a:pt x="12312" y="12604"/>
                </a:lnTo>
                <a:lnTo>
                  <a:pt x="12969" y="12069"/>
                </a:lnTo>
                <a:lnTo>
                  <a:pt x="13578" y="11509"/>
                </a:lnTo>
                <a:lnTo>
                  <a:pt x="14186" y="10925"/>
                </a:lnTo>
                <a:lnTo>
                  <a:pt x="14745" y="10341"/>
                </a:lnTo>
                <a:lnTo>
                  <a:pt x="15256" y="9733"/>
                </a:lnTo>
                <a:lnTo>
                  <a:pt x="15743" y="9076"/>
                </a:lnTo>
                <a:lnTo>
                  <a:pt x="15962" y="8735"/>
                </a:lnTo>
                <a:lnTo>
                  <a:pt x="16157" y="8395"/>
                </a:lnTo>
                <a:lnTo>
                  <a:pt x="16351" y="8054"/>
                </a:lnTo>
                <a:lnTo>
                  <a:pt x="16522" y="7689"/>
                </a:lnTo>
                <a:lnTo>
                  <a:pt x="16668" y="7324"/>
                </a:lnTo>
                <a:lnTo>
                  <a:pt x="16814" y="6959"/>
                </a:lnTo>
                <a:lnTo>
                  <a:pt x="16935" y="6570"/>
                </a:lnTo>
                <a:lnTo>
                  <a:pt x="17033" y="6181"/>
                </a:lnTo>
                <a:lnTo>
                  <a:pt x="17106" y="5791"/>
                </a:lnTo>
                <a:lnTo>
                  <a:pt x="17179" y="5378"/>
                </a:lnTo>
                <a:lnTo>
                  <a:pt x="17203" y="5013"/>
                </a:lnTo>
                <a:lnTo>
                  <a:pt x="17227" y="4623"/>
                </a:lnTo>
                <a:lnTo>
                  <a:pt x="17227" y="4210"/>
                </a:lnTo>
                <a:lnTo>
                  <a:pt x="17203" y="3820"/>
                </a:lnTo>
                <a:lnTo>
                  <a:pt x="17130" y="3407"/>
                </a:lnTo>
                <a:lnTo>
                  <a:pt x="17057" y="3017"/>
                </a:lnTo>
                <a:lnTo>
                  <a:pt x="16960" y="2652"/>
                </a:lnTo>
                <a:lnTo>
                  <a:pt x="16814" y="2287"/>
                </a:lnTo>
                <a:lnTo>
                  <a:pt x="16643" y="1947"/>
                </a:lnTo>
                <a:lnTo>
                  <a:pt x="16449" y="1655"/>
                </a:lnTo>
                <a:lnTo>
                  <a:pt x="16205" y="1363"/>
                </a:lnTo>
                <a:lnTo>
                  <a:pt x="15938" y="1119"/>
                </a:lnTo>
                <a:lnTo>
                  <a:pt x="15646" y="876"/>
                </a:lnTo>
                <a:lnTo>
                  <a:pt x="15329" y="681"/>
                </a:lnTo>
                <a:lnTo>
                  <a:pt x="14989" y="511"/>
                </a:lnTo>
                <a:lnTo>
                  <a:pt x="14648" y="365"/>
                </a:lnTo>
                <a:lnTo>
                  <a:pt x="14332" y="243"/>
                </a:lnTo>
                <a:lnTo>
                  <a:pt x="13967" y="170"/>
                </a:lnTo>
                <a:lnTo>
                  <a:pt x="13578" y="97"/>
                </a:lnTo>
                <a:lnTo>
                  <a:pt x="13188" y="73"/>
                </a:lnTo>
                <a:lnTo>
                  <a:pt x="12799" y="49"/>
                </a:lnTo>
                <a:lnTo>
                  <a:pt x="12410" y="73"/>
                </a:lnTo>
                <a:lnTo>
                  <a:pt x="12045" y="146"/>
                </a:lnTo>
                <a:lnTo>
                  <a:pt x="11704" y="243"/>
                </a:lnTo>
                <a:lnTo>
                  <a:pt x="11217" y="462"/>
                </a:lnTo>
                <a:lnTo>
                  <a:pt x="10731" y="706"/>
                </a:lnTo>
                <a:lnTo>
                  <a:pt x="10268" y="949"/>
                </a:lnTo>
                <a:lnTo>
                  <a:pt x="9806" y="1241"/>
                </a:lnTo>
                <a:lnTo>
                  <a:pt x="9611" y="1363"/>
                </a:lnTo>
                <a:lnTo>
                  <a:pt x="9271" y="1582"/>
                </a:lnTo>
                <a:lnTo>
                  <a:pt x="8906" y="1874"/>
                </a:lnTo>
                <a:lnTo>
                  <a:pt x="8735" y="2044"/>
                </a:lnTo>
                <a:lnTo>
                  <a:pt x="8589" y="2190"/>
                </a:lnTo>
                <a:lnTo>
                  <a:pt x="8468" y="2044"/>
                </a:lnTo>
                <a:lnTo>
                  <a:pt x="8322" y="1922"/>
                </a:lnTo>
                <a:lnTo>
                  <a:pt x="7981" y="1630"/>
                </a:lnTo>
                <a:lnTo>
                  <a:pt x="7592" y="1363"/>
                </a:lnTo>
                <a:lnTo>
                  <a:pt x="7202" y="1119"/>
                </a:lnTo>
                <a:lnTo>
                  <a:pt x="6813" y="900"/>
                </a:lnTo>
                <a:lnTo>
                  <a:pt x="6472" y="706"/>
                </a:lnTo>
                <a:lnTo>
                  <a:pt x="5986" y="487"/>
                </a:lnTo>
                <a:lnTo>
                  <a:pt x="5645" y="341"/>
                </a:lnTo>
                <a:lnTo>
                  <a:pt x="5280" y="219"/>
                </a:lnTo>
                <a:lnTo>
                  <a:pt x="4915" y="122"/>
                </a:lnTo>
                <a:lnTo>
                  <a:pt x="4526" y="49"/>
                </a:lnTo>
                <a:lnTo>
                  <a:pt x="4137" y="0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te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216</Words>
  <Application>Microsoft Office PowerPoint</Application>
  <PresentationFormat>On-screen Show (16:9)</PresentationFormat>
  <Paragraphs>41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Kate template</vt:lpstr>
      <vt:lpstr>Wastong Paggamit ng Gitling (-)</vt:lpstr>
      <vt:lpstr>Gitling (-) </vt:lpstr>
      <vt:lpstr>Sa pag-uulit ng salitang-ugat o mahigit sa isang pantig ng salitang-ugat. </vt:lpstr>
      <vt:lpstr>2.Kung ang unlapi ay nagtatapos sa katinig at ang salitang nilalapian ay nagsisimula sa patinig na kapag hindi ginigitlingan ay nagkakaroon ng ibang kahulugan. </vt:lpstr>
      <vt:lpstr>3.Nawawala sa pagitan ng dalawang salitang pinagsama. </vt:lpstr>
      <vt:lpstr>Slide 6</vt:lpstr>
      <vt:lpstr>5.Kapag ang panlaping ika- ay iniunlapi sa numero o tambilang.</vt:lpstr>
      <vt:lpstr>6.Kapag isinulat nang patitik ang mga yunit ng fraksyon.</vt:lpstr>
      <vt:lpstr>7.Kapag pinagkakabit o pinagsasama ang apelyido ng babae at ng kanyang asawa.</vt:lpstr>
      <vt:lpstr>8. Kapag hinati ang isang salita sa dulo ng isang linya.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KALIKASAN NG WIKA</dc:title>
  <dc:creator>LENOVO PC</dc:creator>
  <cp:lastModifiedBy>LENOVO PC</cp:lastModifiedBy>
  <cp:revision>3</cp:revision>
  <dcterms:modified xsi:type="dcterms:W3CDTF">2019-07-28T03:37:07Z</dcterms:modified>
</cp:coreProperties>
</file>